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4"/>
  </p:sldMasterIdLst>
  <p:notesMasterIdLst>
    <p:notesMasterId r:id="rId18"/>
  </p:notesMasterIdLst>
  <p:sldIdLst>
    <p:sldId id="256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8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49" d="100"/>
          <a:sy n="49" d="100"/>
        </p:scale>
        <p:origin x="102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 Ginter" userId="89660cc5-88dc-44db-a3d4-6c755cbeb377" providerId="ADAL" clId="{DC881F15-ACDF-49AB-8834-561F12620311}"/>
    <pc:docChg chg="undo addSld delSld modSld sldOrd">
      <pc:chgData name="Jaan Ginter" userId="89660cc5-88dc-44db-a3d4-6c755cbeb377" providerId="ADAL" clId="{DC881F15-ACDF-49AB-8834-561F12620311}" dt="2023-03-28T08:44:48.275" v="1111"/>
      <pc:docMkLst>
        <pc:docMk/>
      </pc:docMkLst>
      <pc:sldChg chg="modSp">
        <pc:chgData name="Jaan Ginter" userId="89660cc5-88dc-44db-a3d4-6c755cbeb377" providerId="ADAL" clId="{DC881F15-ACDF-49AB-8834-561F12620311}" dt="2023-03-28T07:52:55.317" v="912" actId="6549"/>
        <pc:sldMkLst>
          <pc:docMk/>
          <pc:sldMk cId="1797143891" sldId="256"/>
        </pc:sldMkLst>
        <pc:spChg chg="mod">
          <ac:chgData name="Jaan Ginter" userId="89660cc5-88dc-44db-a3d4-6c755cbeb377" providerId="ADAL" clId="{DC881F15-ACDF-49AB-8834-561F12620311}" dt="2023-03-28T07:52:55.317" v="912" actId="6549"/>
          <ac:spMkLst>
            <pc:docMk/>
            <pc:sldMk cId="1797143891" sldId="256"/>
            <ac:spMk id="16" creationId="{F430F86C-2F0F-4536-B78F-516E99E85639}"/>
          </ac:spMkLst>
        </pc:spChg>
      </pc:sldChg>
      <pc:sldChg chg="modSp">
        <pc:chgData name="Jaan Ginter" userId="89660cc5-88dc-44db-a3d4-6c755cbeb377" providerId="ADAL" clId="{DC881F15-ACDF-49AB-8834-561F12620311}" dt="2023-03-24T09:31:48.879" v="255" actId="6549"/>
        <pc:sldMkLst>
          <pc:docMk/>
          <pc:sldMk cId="2603388500" sldId="272"/>
        </pc:sldMkLst>
        <pc:spChg chg="mod">
          <ac:chgData name="Jaan Ginter" userId="89660cc5-88dc-44db-a3d4-6c755cbeb377" providerId="ADAL" clId="{DC881F15-ACDF-49AB-8834-561F12620311}" dt="2023-03-24T09:31:48.879" v="255" actId="6549"/>
          <ac:spMkLst>
            <pc:docMk/>
            <pc:sldMk cId="2603388500" sldId="272"/>
            <ac:spMk id="3" creationId="{1CA70A50-87E0-F420-F9BA-5E04935908F7}"/>
          </ac:spMkLst>
        </pc:spChg>
      </pc:sldChg>
      <pc:sldChg chg="modSp modAnim">
        <pc:chgData name="Jaan Ginter" userId="89660cc5-88dc-44db-a3d4-6c755cbeb377" providerId="ADAL" clId="{DC881F15-ACDF-49AB-8834-561F12620311}" dt="2023-03-24T09:27:02.955" v="208"/>
        <pc:sldMkLst>
          <pc:docMk/>
          <pc:sldMk cId="1401798284" sldId="273"/>
        </pc:sldMkLst>
        <pc:spChg chg="mod">
          <ac:chgData name="Jaan Ginter" userId="89660cc5-88dc-44db-a3d4-6c755cbeb377" providerId="ADAL" clId="{DC881F15-ACDF-49AB-8834-561F12620311}" dt="2023-03-24T09:27:02.955" v="208"/>
          <ac:spMkLst>
            <pc:docMk/>
            <pc:sldMk cId="1401798284" sldId="273"/>
            <ac:spMk id="3" creationId="{1CA70A50-87E0-F420-F9BA-5E04935908F7}"/>
          </ac:spMkLst>
        </pc:spChg>
        <pc:spChg chg="mod">
          <ac:chgData name="Jaan Ginter" userId="89660cc5-88dc-44db-a3d4-6c755cbeb377" providerId="ADAL" clId="{DC881F15-ACDF-49AB-8834-561F12620311}" dt="2023-03-24T09:17:18.511" v="60"/>
          <ac:spMkLst>
            <pc:docMk/>
            <pc:sldMk cId="1401798284" sldId="273"/>
            <ac:spMk id="7" creationId="{2278C0BC-F789-4AAB-95FF-CC164083935C}"/>
          </ac:spMkLst>
        </pc:spChg>
      </pc:sldChg>
      <pc:sldChg chg="modSp add modAnim">
        <pc:chgData name="Jaan Ginter" userId="89660cc5-88dc-44db-a3d4-6c755cbeb377" providerId="ADAL" clId="{DC881F15-ACDF-49AB-8834-561F12620311}" dt="2023-03-24T09:41:38.163" v="334"/>
        <pc:sldMkLst>
          <pc:docMk/>
          <pc:sldMk cId="3619502568" sldId="274"/>
        </pc:sldMkLst>
        <pc:spChg chg="mod">
          <ac:chgData name="Jaan Ginter" userId="89660cc5-88dc-44db-a3d4-6c755cbeb377" providerId="ADAL" clId="{DC881F15-ACDF-49AB-8834-561F12620311}" dt="2023-03-24T09:40:13.312" v="325" actId="20577"/>
          <ac:spMkLst>
            <pc:docMk/>
            <pc:sldMk cId="3619502568" sldId="274"/>
            <ac:spMk id="3" creationId="{1CA70A50-87E0-F420-F9BA-5E04935908F7}"/>
          </ac:spMkLst>
        </pc:spChg>
        <pc:spChg chg="mod">
          <ac:chgData name="Jaan Ginter" userId="89660cc5-88dc-44db-a3d4-6c755cbeb377" providerId="ADAL" clId="{DC881F15-ACDF-49AB-8834-561F12620311}" dt="2023-03-24T09:29:12.118" v="216" actId="20577"/>
          <ac:spMkLst>
            <pc:docMk/>
            <pc:sldMk cId="3619502568" sldId="274"/>
            <ac:spMk id="4" creationId="{D99F6318-EDCE-4BE0-AD86-2301725B2BFB}"/>
          </ac:spMkLst>
        </pc:spChg>
      </pc:sldChg>
      <pc:sldChg chg="delSp modSp add modAnim">
        <pc:chgData name="Jaan Ginter" userId="89660cc5-88dc-44db-a3d4-6c755cbeb377" providerId="ADAL" clId="{DC881F15-ACDF-49AB-8834-561F12620311}" dt="2023-03-24T10:43:51.324" v="909" actId="20577"/>
        <pc:sldMkLst>
          <pc:docMk/>
          <pc:sldMk cId="2372362277" sldId="275"/>
        </pc:sldMkLst>
        <pc:spChg chg="mod">
          <ac:chgData name="Jaan Ginter" userId="89660cc5-88dc-44db-a3d4-6c755cbeb377" providerId="ADAL" clId="{DC881F15-ACDF-49AB-8834-561F12620311}" dt="2023-03-24T10:43:51.324" v="909" actId="20577"/>
          <ac:spMkLst>
            <pc:docMk/>
            <pc:sldMk cId="2372362277" sldId="275"/>
            <ac:spMk id="3" creationId="{1CA70A50-87E0-F420-F9BA-5E04935908F7}"/>
          </ac:spMkLst>
        </pc:spChg>
        <pc:spChg chg="mod">
          <ac:chgData name="Jaan Ginter" userId="89660cc5-88dc-44db-a3d4-6c755cbeb377" providerId="ADAL" clId="{DC881F15-ACDF-49AB-8834-561F12620311}" dt="2023-03-24T09:46:48.877" v="365" actId="1076"/>
          <ac:spMkLst>
            <pc:docMk/>
            <pc:sldMk cId="2372362277" sldId="275"/>
            <ac:spMk id="4" creationId="{D99F6318-EDCE-4BE0-AD86-2301725B2BFB}"/>
          </ac:spMkLst>
        </pc:spChg>
        <pc:spChg chg="del">
          <ac:chgData name="Jaan Ginter" userId="89660cc5-88dc-44db-a3d4-6c755cbeb377" providerId="ADAL" clId="{DC881F15-ACDF-49AB-8834-561F12620311}" dt="2023-03-24T10:41:48.273" v="777"/>
          <ac:spMkLst>
            <pc:docMk/>
            <pc:sldMk cId="2372362277" sldId="275"/>
            <ac:spMk id="8" creationId="{51FCD64C-7068-4579-8913-52B7812E294D}"/>
          </ac:spMkLst>
        </pc:spChg>
      </pc:sldChg>
      <pc:sldChg chg="modSp add modAnim">
        <pc:chgData name="Jaan Ginter" userId="89660cc5-88dc-44db-a3d4-6c755cbeb377" providerId="ADAL" clId="{DC881F15-ACDF-49AB-8834-561F12620311}" dt="2023-03-28T08:44:13.139" v="1109"/>
        <pc:sldMkLst>
          <pc:docMk/>
          <pc:sldMk cId="619491338" sldId="276"/>
        </pc:sldMkLst>
        <pc:spChg chg="mod">
          <ac:chgData name="Jaan Ginter" userId="89660cc5-88dc-44db-a3d4-6c755cbeb377" providerId="ADAL" clId="{DC881F15-ACDF-49AB-8834-561F12620311}" dt="2023-03-28T08:34:41.823" v="1021" actId="20577"/>
          <ac:spMkLst>
            <pc:docMk/>
            <pc:sldMk cId="619491338" sldId="276"/>
            <ac:spMk id="3" creationId="{1CA70A50-87E0-F420-F9BA-5E04935908F7}"/>
          </ac:spMkLst>
        </pc:spChg>
        <pc:spChg chg="mod">
          <ac:chgData name="Jaan Ginter" userId="89660cc5-88dc-44db-a3d4-6c755cbeb377" providerId="ADAL" clId="{DC881F15-ACDF-49AB-8834-561F12620311}" dt="2023-03-28T08:31:25.206" v="973" actId="20577"/>
          <ac:spMkLst>
            <pc:docMk/>
            <pc:sldMk cId="619491338" sldId="276"/>
            <ac:spMk id="4" creationId="{D99F6318-EDCE-4BE0-AD86-2301725B2BFB}"/>
          </ac:spMkLst>
        </pc:spChg>
      </pc:sldChg>
      <pc:sldChg chg="modSp add modAnim">
        <pc:chgData name="Jaan Ginter" userId="89660cc5-88dc-44db-a3d4-6c755cbeb377" providerId="ADAL" clId="{DC881F15-ACDF-49AB-8834-561F12620311}" dt="2023-03-28T08:44:32.766" v="1110"/>
        <pc:sldMkLst>
          <pc:docMk/>
          <pc:sldMk cId="1243289545" sldId="277"/>
        </pc:sldMkLst>
        <pc:spChg chg="mod">
          <ac:chgData name="Jaan Ginter" userId="89660cc5-88dc-44db-a3d4-6c755cbeb377" providerId="ADAL" clId="{DC881F15-ACDF-49AB-8834-561F12620311}" dt="2023-03-28T08:37:48.993" v="1065" actId="1076"/>
          <ac:spMkLst>
            <pc:docMk/>
            <pc:sldMk cId="1243289545" sldId="277"/>
            <ac:spMk id="3" creationId="{1CA70A50-87E0-F420-F9BA-5E04935908F7}"/>
          </ac:spMkLst>
        </pc:spChg>
        <pc:spChg chg="mod">
          <ac:chgData name="Jaan Ginter" userId="89660cc5-88dc-44db-a3d4-6c755cbeb377" providerId="ADAL" clId="{DC881F15-ACDF-49AB-8834-561F12620311}" dt="2023-03-28T08:37:45.249" v="1064" actId="1076"/>
          <ac:spMkLst>
            <pc:docMk/>
            <pc:sldMk cId="1243289545" sldId="277"/>
            <ac:spMk id="4" creationId="{D99F6318-EDCE-4BE0-AD86-2301725B2BFB}"/>
          </ac:spMkLst>
        </pc:spChg>
      </pc:sldChg>
      <pc:sldChg chg="modSp add ord modAnim">
        <pc:chgData name="Jaan Ginter" userId="89660cc5-88dc-44db-a3d4-6c755cbeb377" providerId="ADAL" clId="{DC881F15-ACDF-49AB-8834-561F12620311}" dt="2023-03-28T08:44:48.275" v="1111"/>
        <pc:sldMkLst>
          <pc:docMk/>
          <pc:sldMk cId="1460126647" sldId="278"/>
        </pc:sldMkLst>
        <pc:spChg chg="mod">
          <ac:chgData name="Jaan Ginter" userId="89660cc5-88dc-44db-a3d4-6c755cbeb377" providerId="ADAL" clId="{DC881F15-ACDF-49AB-8834-561F12620311}" dt="2023-03-28T08:43:52.596" v="1108" actId="20577"/>
          <ac:spMkLst>
            <pc:docMk/>
            <pc:sldMk cId="1460126647" sldId="278"/>
            <ac:spMk id="3" creationId="{1CA70A50-87E0-F420-F9BA-5E04935908F7}"/>
          </ac:spMkLst>
        </pc:spChg>
        <pc:spChg chg="mod">
          <ac:chgData name="Jaan Ginter" userId="89660cc5-88dc-44db-a3d4-6c755cbeb377" providerId="ADAL" clId="{DC881F15-ACDF-49AB-8834-561F12620311}" dt="2023-03-28T08:38:54.580" v="1071" actId="20577"/>
          <ac:spMkLst>
            <pc:docMk/>
            <pc:sldMk cId="1460126647" sldId="278"/>
            <ac:spMk id="4" creationId="{D99F6318-EDCE-4BE0-AD86-2301725B2BFB}"/>
          </ac:spMkLst>
        </pc:spChg>
      </pc:sldChg>
    </pc:docChg>
  </pc:docChgLst>
  <pc:docChgLst>
    <pc:chgData name="Jaan Ginter" userId="89660cc5-88dc-44db-a3d4-6c755cbeb377" providerId="ADAL" clId="{215C12D4-324E-46D8-A094-5B9F7A559439}"/>
    <pc:docChg chg="undo custSel addSld delSld modSld">
      <pc:chgData name="Jaan Ginter" userId="89660cc5-88dc-44db-a3d4-6c755cbeb377" providerId="ADAL" clId="{215C12D4-324E-46D8-A094-5B9F7A559439}" dt="2023-03-17T09:55:41.753" v="1643" actId="20577"/>
      <pc:docMkLst>
        <pc:docMk/>
      </pc:docMkLst>
      <pc:sldChg chg="addSp delSp modSp">
        <pc:chgData name="Jaan Ginter" userId="89660cc5-88dc-44db-a3d4-6c755cbeb377" providerId="ADAL" clId="{215C12D4-324E-46D8-A094-5B9F7A559439}" dt="2023-03-17T07:53:30.089" v="160" actId="20577"/>
        <pc:sldMkLst>
          <pc:docMk/>
          <pc:sldMk cId="1797143891" sldId="256"/>
        </pc:sldMkLst>
        <pc:spChg chg="mod">
          <ac:chgData name="Jaan Ginter" userId="89660cc5-88dc-44db-a3d4-6c755cbeb377" providerId="ADAL" clId="{215C12D4-324E-46D8-A094-5B9F7A559439}" dt="2023-03-17T07:31:47.175" v="55" actId="20577"/>
          <ac:spMkLst>
            <pc:docMk/>
            <pc:sldMk cId="1797143891" sldId="256"/>
            <ac:spMk id="2" creationId="{2FAE77F1-36FB-414B-92EA-4F46364C4485}"/>
          </ac:spMkLst>
        </pc:spChg>
        <pc:spChg chg="add del mod">
          <ac:chgData name="Jaan Ginter" userId="89660cc5-88dc-44db-a3d4-6c755cbeb377" providerId="ADAL" clId="{215C12D4-324E-46D8-A094-5B9F7A559439}" dt="2023-03-17T07:30:39.906" v="3" actId="478"/>
          <ac:spMkLst>
            <pc:docMk/>
            <pc:sldMk cId="1797143891" sldId="256"/>
            <ac:spMk id="4" creationId="{01015FBF-6EAE-45C4-A532-6EC8BA4B7978}"/>
          </ac:spMkLst>
        </pc:spChg>
        <pc:spChg chg="mod">
          <ac:chgData name="Jaan Ginter" userId="89660cc5-88dc-44db-a3d4-6c755cbeb377" providerId="ADAL" clId="{215C12D4-324E-46D8-A094-5B9F7A559439}" dt="2023-03-17T07:31:59.703" v="56" actId="1076"/>
          <ac:spMkLst>
            <pc:docMk/>
            <pc:sldMk cId="1797143891" sldId="256"/>
            <ac:spMk id="13" creationId="{BD2DCB0B-5AA7-48CC-BA52-4DF6BBBE1600}"/>
          </ac:spMkLst>
        </pc:spChg>
        <pc:spChg chg="del mod">
          <ac:chgData name="Jaan Ginter" userId="89660cc5-88dc-44db-a3d4-6c755cbeb377" providerId="ADAL" clId="{215C12D4-324E-46D8-A094-5B9F7A559439}" dt="2023-03-17T07:30:35.947" v="2" actId="478"/>
          <ac:spMkLst>
            <pc:docMk/>
            <pc:sldMk cId="1797143891" sldId="256"/>
            <ac:spMk id="14" creationId="{3D8284BB-255B-470B-A5C5-EBF9EDA3CDC0}"/>
          </ac:spMkLst>
        </pc:spChg>
        <pc:spChg chg="mod">
          <ac:chgData name="Jaan Ginter" userId="89660cc5-88dc-44db-a3d4-6c755cbeb377" providerId="ADAL" clId="{215C12D4-324E-46D8-A094-5B9F7A559439}" dt="2023-03-17T07:30:47.424" v="14" actId="20577"/>
          <ac:spMkLst>
            <pc:docMk/>
            <pc:sldMk cId="1797143891" sldId="256"/>
            <ac:spMk id="15" creationId="{5EB4278F-2789-4086-864B-97EC652BBCE6}"/>
          </ac:spMkLst>
        </pc:spChg>
        <pc:spChg chg="mod">
          <ac:chgData name="Jaan Ginter" userId="89660cc5-88dc-44db-a3d4-6c755cbeb377" providerId="ADAL" clId="{215C12D4-324E-46D8-A094-5B9F7A559439}" dt="2023-03-17T07:53:30.089" v="160" actId="20577"/>
          <ac:spMkLst>
            <pc:docMk/>
            <pc:sldMk cId="1797143891" sldId="256"/>
            <ac:spMk id="16" creationId="{F430F86C-2F0F-4536-B78F-516E99E85639}"/>
          </ac:spMkLst>
        </pc:spChg>
        <pc:picChg chg="add mod">
          <ac:chgData name="Jaan Ginter" userId="89660cc5-88dc-44db-a3d4-6c755cbeb377" providerId="ADAL" clId="{215C12D4-324E-46D8-A094-5B9F7A559439}" dt="2023-03-17T07:52:43.116" v="120" actId="1076"/>
          <ac:picMkLst>
            <pc:docMk/>
            <pc:sldMk cId="1797143891" sldId="256"/>
            <ac:picMk id="5" creationId="{A8F5D939-5576-47E1-91AF-02AC9C92DA71}"/>
          </ac:picMkLst>
        </pc:picChg>
      </pc:sldChg>
      <pc:sldChg chg="addSp modSp modAnim">
        <pc:chgData name="Jaan Ginter" userId="89660cc5-88dc-44db-a3d4-6c755cbeb377" providerId="ADAL" clId="{215C12D4-324E-46D8-A094-5B9F7A559439}" dt="2023-03-17T08:31:40.991" v="466"/>
        <pc:sldMkLst>
          <pc:docMk/>
          <pc:sldMk cId="1135279316" sldId="264"/>
        </pc:sldMkLst>
        <pc:spChg chg="mod">
          <ac:chgData name="Jaan Ginter" userId="89660cc5-88dc-44db-a3d4-6c755cbeb377" providerId="ADAL" clId="{215C12D4-324E-46D8-A094-5B9F7A559439}" dt="2023-03-17T08:25:08.766" v="440" actId="313"/>
          <ac:spMkLst>
            <pc:docMk/>
            <pc:sldMk cId="1135279316" sldId="264"/>
            <ac:spMk id="3" creationId="{1CA70A50-87E0-F420-F9BA-5E04935908F7}"/>
          </ac:spMkLst>
        </pc:spChg>
        <pc:spChg chg="mod">
          <ac:chgData name="Jaan Ginter" userId="89660cc5-88dc-44db-a3d4-6c755cbeb377" providerId="ADAL" clId="{215C12D4-324E-46D8-A094-5B9F7A559439}" dt="2023-03-17T08:03:11.595" v="280" actId="20577"/>
          <ac:spMkLst>
            <pc:docMk/>
            <pc:sldMk cId="1135279316" sldId="264"/>
            <ac:spMk id="4" creationId="{D99F6318-EDCE-4BE0-AD86-2301725B2BFB}"/>
          </ac:spMkLst>
        </pc:spChg>
        <pc:picChg chg="add mod">
          <ac:chgData name="Jaan Ginter" userId="89660cc5-88dc-44db-a3d4-6c755cbeb377" providerId="ADAL" clId="{215C12D4-324E-46D8-A094-5B9F7A559439}" dt="2023-03-17T07:50:51.815" v="116" actId="14100"/>
          <ac:picMkLst>
            <pc:docMk/>
            <pc:sldMk cId="1135279316" sldId="264"/>
            <ac:picMk id="5" creationId="{0957356E-E2F4-4BBD-B68C-CE010FF212D3}"/>
          </ac:picMkLst>
        </pc:picChg>
        <pc:picChg chg="add mod">
          <ac:chgData name="Jaan Ginter" userId="89660cc5-88dc-44db-a3d4-6c755cbeb377" providerId="ADAL" clId="{215C12D4-324E-46D8-A094-5B9F7A559439}" dt="2023-03-17T07:52:16.876" v="118" actId="1076"/>
          <ac:picMkLst>
            <pc:docMk/>
            <pc:sldMk cId="1135279316" sldId="264"/>
            <ac:picMk id="6" creationId="{018A849F-7FC9-41EA-B716-CC570120413E}"/>
          </ac:picMkLst>
        </pc:picChg>
      </pc:sldChg>
      <pc:sldChg chg="addSp modSp">
        <pc:chgData name="Jaan Ginter" userId="89660cc5-88dc-44db-a3d4-6c755cbeb377" providerId="ADAL" clId="{215C12D4-324E-46D8-A094-5B9F7A559439}" dt="2023-03-17T08:34:13.869" v="506" actId="255"/>
        <pc:sldMkLst>
          <pc:docMk/>
          <pc:sldMk cId="2182031633" sldId="268"/>
        </pc:sldMkLst>
        <pc:spChg chg="mod">
          <ac:chgData name="Jaan Ginter" userId="89660cc5-88dc-44db-a3d4-6c755cbeb377" providerId="ADAL" clId="{215C12D4-324E-46D8-A094-5B9F7A559439}" dt="2023-03-17T08:34:13.869" v="506" actId="255"/>
          <ac:spMkLst>
            <pc:docMk/>
            <pc:sldMk cId="2182031633" sldId="268"/>
            <ac:spMk id="3" creationId="{C2BDD849-0C87-433F-AC30-D641EF5826B6}"/>
          </ac:spMkLst>
        </pc:spChg>
        <pc:picChg chg="add mod">
          <ac:chgData name="Jaan Ginter" userId="89660cc5-88dc-44db-a3d4-6c755cbeb377" providerId="ADAL" clId="{215C12D4-324E-46D8-A094-5B9F7A559439}" dt="2023-03-17T08:32:57.496" v="469" actId="1076"/>
          <ac:picMkLst>
            <pc:docMk/>
            <pc:sldMk cId="2182031633" sldId="268"/>
            <ac:picMk id="4" creationId="{159B2E6E-12C1-4F98-ADB7-537588BD8130}"/>
          </ac:picMkLst>
        </pc:picChg>
      </pc:sldChg>
      <pc:sldChg chg="modSp add modAnim">
        <pc:chgData name="Jaan Ginter" userId="89660cc5-88dc-44db-a3d4-6c755cbeb377" providerId="ADAL" clId="{215C12D4-324E-46D8-A094-5B9F7A559439}" dt="2023-03-17T08:59:07.616" v="1043"/>
        <pc:sldMkLst>
          <pc:docMk/>
          <pc:sldMk cId="3706954249" sldId="269"/>
        </pc:sldMkLst>
        <pc:spChg chg="mod">
          <ac:chgData name="Jaan Ginter" userId="89660cc5-88dc-44db-a3d4-6c755cbeb377" providerId="ADAL" clId="{215C12D4-324E-46D8-A094-5B9F7A559439}" dt="2023-03-17T08:37:06.447" v="515" actId="115"/>
          <ac:spMkLst>
            <pc:docMk/>
            <pc:sldMk cId="3706954249" sldId="269"/>
            <ac:spMk id="3" creationId="{1CA70A50-87E0-F420-F9BA-5E04935908F7}"/>
          </ac:spMkLst>
        </pc:spChg>
        <pc:spChg chg="mod">
          <ac:chgData name="Jaan Ginter" userId="89660cc5-88dc-44db-a3d4-6c755cbeb377" providerId="ADAL" clId="{215C12D4-324E-46D8-A094-5B9F7A559439}" dt="2023-03-17T08:36:18.246" v="512" actId="14100"/>
          <ac:spMkLst>
            <pc:docMk/>
            <pc:sldMk cId="3706954249" sldId="269"/>
            <ac:spMk id="4" creationId="{D99F6318-EDCE-4BE0-AD86-2301725B2BFB}"/>
          </ac:spMkLst>
        </pc:spChg>
      </pc:sldChg>
      <pc:sldChg chg="modSp add modAnim">
        <pc:chgData name="Jaan Ginter" userId="89660cc5-88dc-44db-a3d4-6c755cbeb377" providerId="ADAL" clId="{215C12D4-324E-46D8-A094-5B9F7A559439}" dt="2023-03-17T08:58:36.254" v="1033"/>
        <pc:sldMkLst>
          <pc:docMk/>
          <pc:sldMk cId="2076568035" sldId="270"/>
        </pc:sldMkLst>
        <pc:spChg chg="mod">
          <ac:chgData name="Jaan Ginter" userId="89660cc5-88dc-44db-a3d4-6c755cbeb377" providerId="ADAL" clId="{215C12D4-324E-46D8-A094-5B9F7A559439}" dt="2023-03-17T08:45:33.347" v="853" actId="115"/>
          <ac:spMkLst>
            <pc:docMk/>
            <pc:sldMk cId="2076568035" sldId="270"/>
            <ac:spMk id="3" creationId="{1CA70A50-87E0-F420-F9BA-5E04935908F7}"/>
          </ac:spMkLst>
        </pc:spChg>
        <pc:spChg chg="mod">
          <ac:chgData name="Jaan Ginter" userId="89660cc5-88dc-44db-a3d4-6c755cbeb377" providerId="ADAL" clId="{215C12D4-324E-46D8-A094-5B9F7A559439}" dt="2023-03-17T08:35:57.086" v="510" actId="1076"/>
          <ac:spMkLst>
            <pc:docMk/>
            <pc:sldMk cId="2076568035" sldId="270"/>
            <ac:spMk id="4" creationId="{D99F6318-EDCE-4BE0-AD86-2301725B2BFB}"/>
          </ac:spMkLst>
        </pc:spChg>
      </pc:sldChg>
      <pc:sldChg chg="modSp add modAnim">
        <pc:chgData name="Jaan Ginter" userId="89660cc5-88dc-44db-a3d4-6c755cbeb377" providerId="ADAL" clId="{215C12D4-324E-46D8-A094-5B9F7A559439}" dt="2023-03-17T09:13:36.733" v="1196"/>
        <pc:sldMkLst>
          <pc:docMk/>
          <pc:sldMk cId="4174263746" sldId="271"/>
        </pc:sldMkLst>
        <pc:spChg chg="mod">
          <ac:chgData name="Jaan Ginter" userId="89660cc5-88dc-44db-a3d4-6c755cbeb377" providerId="ADAL" clId="{215C12D4-324E-46D8-A094-5B9F7A559439}" dt="2023-03-17T09:13:36.733" v="1196"/>
          <ac:spMkLst>
            <pc:docMk/>
            <pc:sldMk cId="4174263746" sldId="271"/>
            <ac:spMk id="3" creationId="{1CA70A50-87E0-F420-F9BA-5E04935908F7}"/>
          </ac:spMkLst>
        </pc:spChg>
        <pc:spChg chg="mod">
          <ac:chgData name="Jaan Ginter" userId="89660cc5-88dc-44db-a3d4-6c755cbeb377" providerId="ADAL" clId="{215C12D4-324E-46D8-A094-5B9F7A559439}" dt="2023-03-17T08:50:11.453" v="865" actId="1076"/>
          <ac:spMkLst>
            <pc:docMk/>
            <pc:sldMk cId="4174263746" sldId="271"/>
            <ac:spMk id="4" creationId="{D99F6318-EDCE-4BE0-AD86-2301725B2BFB}"/>
          </ac:spMkLst>
        </pc:spChg>
      </pc:sldChg>
      <pc:sldChg chg="modSp add modAnim">
        <pc:chgData name="Jaan Ginter" userId="89660cc5-88dc-44db-a3d4-6c755cbeb377" providerId="ADAL" clId="{215C12D4-324E-46D8-A094-5B9F7A559439}" dt="2023-03-17T09:49:34.855" v="1586" actId="6549"/>
        <pc:sldMkLst>
          <pc:docMk/>
          <pc:sldMk cId="2603388500" sldId="272"/>
        </pc:sldMkLst>
        <pc:spChg chg="mod">
          <ac:chgData name="Jaan Ginter" userId="89660cc5-88dc-44db-a3d4-6c755cbeb377" providerId="ADAL" clId="{215C12D4-324E-46D8-A094-5B9F7A559439}" dt="2023-03-17T09:48:43.827" v="1584" actId="20577"/>
          <ac:spMkLst>
            <pc:docMk/>
            <pc:sldMk cId="2603388500" sldId="272"/>
            <ac:spMk id="3" creationId="{1CA70A50-87E0-F420-F9BA-5E04935908F7}"/>
          </ac:spMkLst>
        </pc:spChg>
        <pc:spChg chg="mod">
          <ac:chgData name="Jaan Ginter" userId="89660cc5-88dc-44db-a3d4-6c755cbeb377" providerId="ADAL" clId="{215C12D4-324E-46D8-A094-5B9F7A559439}" dt="2023-03-17T09:49:34.855" v="1586" actId="6549"/>
          <ac:spMkLst>
            <pc:docMk/>
            <pc:sldMk cId="2603388500" sldId="272"/>
            <ac:spMk id="4" creationId="{D99F6318-EDCE-4BE0-AD86-2301725B2BFB}"/>
          </ac:spMkLst>
        </pc:spChg>
      </pc:sldChg>
      <pc:sldChg chg="modSp add modAnim">
        <pc:chgData name="Jaan Ginter" userId="89660cc5-88dc-44db-a3d4-6c755cbeb377" providerId="ADAL" clId="{215C12D4-324E-46D8-A094-5B9F7A559439}" dt="2023-03-17T09:55:41.753" v="1643" actId="20577"/>
        <pc:sldMkLst>
          <pc:docMk/>
          <pc:sldMk cId="1401798284" sldId="273"/>
        </pc:sldMkLst>
        <pc:spChg chg="mod">
          <ac:chgData name="Jaan Ginter" userId="89660cc5-88dc-44db-a3d4-6c755cbeb377" providerId="ADAL" clId="{215C12D4-324E-46D8-A094-5B9F7A559439}" dt="2023-03-17T09:55:41.753" v="1643" actId="20577"/>
          <ac:spMkLst>
            <pc:docMk/>
            <pc:sldMk cId="1401798284" sldId="273"/>
            <ac:spMk id="3" creationId="{1CA70A50-87E0-F420-F9BA-5E04935908F7}"/>
          </ac:spMkLst>
        </pc:spChg>
        <pc:spChg chg="mod">
          <ac:chgData name="Jaan Ginter" userId="89660cc5-88dc-44db-a3d4-6c755cbeb377" providerId="ADAL" clId="{215C12D4-324E-46D8-A094-5B9F7A559439}" dt="2023-03-17T09:49:45.044" v="1588" actId="6549"/>
          <ac:spMkLst>
            <pc:docMk/>
            <pc:sldMk cId="1401798284" sldId="273"/>
            <ac:spMk id="4" creationId="{D99F6318-EDCE-4BE0-AD86-2301725B2B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uro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7918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F7E232-B65B-4C66-B30C-FF8BF44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Estonia_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1060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74C6-6DEF-4034-9153-8BD150C3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2E3809-E520-4AAD-BCF6-17A9D9154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8C5731-8583-43BD-A5E4-1F1635B0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1B0BF1-218E-4EF1-B1B4-D0D81484165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E0EEA24-B3BC-43F7-8BEE-0C484B779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66218"/>
            <a:ext cx="5486400" cy="203438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3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2C500CC-43BC-4E3D-AB37-ABA8E51D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AD5E3E-F81E-4B39-B414-83E7012B3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A3874ED-D425-4FC7-9A25-B3D036F4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1E844B-CEEB-4C36-BD37-A5FFB8F3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99B437-8886-493D-816D-595C5C245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8E4F0-8FD4-431E-B5E0-F7173E346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2B689A-9D75-4C3A-B151-1732DBF8A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580D0-7F73-4FC7-B0B1-6F83E479C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E96BF-B884-414B-8D90-BCBCCEB2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0A666D5-2455-4C9C-A088-2915FA416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696AE-CD0B-4693-ABFF-D6DFD14FD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6" r:id="rId2"/>
    <p:sldLayoutId id="2147483727" r:id="rId3"/>
    <p:sldLayoutId id="2147483713" r:id="rId4"/>
    <p:sldLayoutId id="2147483712" r:id="rId5"/>
    <p:sldLayoutId id="2147483714" r:id="rId6"/>
    <p:sldLayoutId id="2147483703" r:id="rId7"/>
    <p:sldLayoutId id="2147483724" r:id="rId8"/>
    <p:sldLayoutId id="2147483728" r:id="rId9"/>
    <p:sldLayoutId id="2147483716" r:id="rId10"/>
    <p:sldLayoutId id="2147483719" r:id="rId11"/>
    <p:sldLayoutId id="2147483720" r:id="rId12"/>
    <p:sldLayoutId id="2147483723" r:id="rId13"/>
    <p:sldLayoutId id="2147483715" r:id="rId14"/>
    <p:sldLayoutId id="2147483704" r:id="rId15"/>
    <p:sldLayoutId id="2147483705" r:id="rId16"/>
    <p:sldLayoutId id="2147483707" r:id="rId17"/>
    <p:sldLayoutId id="2147483722" r:id="rId18"/>
    <p:sldLayoutId id="2147483717" r:id="rId19"/>
    <p:sldLayoutId id="2147483725" r:id="rId20"/>
    <p:sldLayoutId id="2147483721" r:id="rId21"/>
    <p:sldLayoutId id="2147483729" r:id="rId2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jaan.ginter@ut.ee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6868" y="2133600"/>
            <a:ext cx="5486400" cy="2387600"/>
          </a:xfrm>
        </p:spPr>
        <p:txBody>
          <a:bodyPr/>
          <a:lstStyle/>
          <a:p>
            <a:r>
              <a:rPr lang="en-US" dirty="0" err="1"/>
              <a:t>Digirights</a:t>
            </a:r>
            <a:r>
              <a:rPr lang="en-US" dirty="0"/>
              <a:t> in Estonian criminal procedure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Jaan Ginter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7950" y="5507669"/>
            <a:ext cx="4075318" cy="664531"/>
          </a:xfrm>
        </p:spPr>
        <p:txBody>
          <a:bodyPr/>
          <a:lstStyle/>
          <a:p>
            <a:r>
              <a:rPr lang="et-EE" dirty="0" err="1">
                <a:cs typeface="Arial"/>
              </a:rPr>
              <a:t>Department</a:t>
            </a:r>
            <a:r>
              <a:rPr lang="et-EE" dirty="0">
                <a:cs typeface="Arial"/>
              </a:rPr>
              <a:t> of </a:t>
            </a:r>
            <a:r>
              <a:rPr lang="et-EE" dirty="0" err="1">
                <a:cs typeface="Arial"/>
              </a:rPr>
              <a:t>criminal</a:t>
            </a:r>
            <a:r>
              <a:rPr lang="et-EE" dirty="0">
                <a:cs typeface="Arial"/>
              </a:rPr>
              <a:t> </a:t>
            </a:r>
            <a:r>
              <a:rPr lang="et-EE" dirty="0" err="1">
                <a:cs typeface="Arial"/>
              </a:rPr>
              <a:t>law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E77F1-36FB-414B-92EA-4F46364C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31 </a:t>
            </a:r>
            <a:r>
              <a:rPr lang="et-EE" dirty="0" err="1"/>
              <a:t>March</a:t>
            </a:r>
            <a:r>
              <a:rPr lang="et-EE" dirty="0"/>
              <a:t> 2023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5D939-5576-47E1-91AF-02AC9C92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37312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982076"/>
            <a:ext cx="8153399" cy="1325563"/>
          </a:xfrm>
        </p:spPr>
        <p:txBody>
          <a:bodyPr/>
          <a:lstStyle/>
          <a:p>
            <a:r>
              <a:rPr lang="et-EE" dirty="0" err="1"/>
              <a:t>eFile</a:t>
            </a:r>
            <a:r>
              <a:rPr lang="et-EE" dirty="0"/>
              <a:t> </a:t>
            </a:r>
            <a:r>
              <a:rPr lang="et-EE" dirty="0" err="1"/>
              <a:t>procedural</a:t>
            </a:r>
            <a:r>
              <a:rPr lang="et-EE" dirty="0"/>
              <a:t> </a:t>
            </a:r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management</a:t>
            </a:r>
            <a:r>
              <a:rPr lang="et-EE" dirty="0"/>
              <a:t> </a:t>
            </a:r>
            <a:r>
              <a:rPr lang="et-EE" dirty="0" err="1"/>
              <a:t>system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0" y="1447800"/>
            <a:ext cx="12115605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t-EE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P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rovide</a:t>
            </a: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an overview of criminal cases in which proceedings are conducted by investigative authorities, the Prosecutor’s Office or the courts as well as of cases in which criminal proceedings were not commenced;</a:t>
            </a:r>
            <a:endParaRPr lang="et-EE" sz="2800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R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eflect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information concerning operations performed in the course of criminal proceedings;</a:t>
            </a:r>
            <a:endParaRPr lang="et-EE" sz="2800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F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acilitate</a:t>
            </a: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organising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the work of proceedings authorities;</a:t>
            </a:r>
            <a:endParaRPr lang="et-EE" sz="2800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C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ollect</a:t>
            </a: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crime statistics that are necessary for making decisions in the field of criminal justice policy;</a:t>
            </a:r>
            <a:endParaRPr lang="et-EE" sz="2800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A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llow</a:t>
            </a: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for electronic transmission of data and documents.</a:t>
            </a:r>
            <a:endParaRPr lang="en-GB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t-EE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t-EE" dirty="0">
              <a:cs typeface="Rubik" panose="000005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278C0BC-F789-4AAB-95FF-CC164083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909649"/>
            <a:ext cx="8153399" cy="1325563"/>
          </a:xfrm>
        </p:spPr>
        <p:txBody>
          <a:bodyPr/>
          <a:lstStyle/>
          <a:p>
            <a:r>
              <a:rPr lang="et-EE" dirty="0" err="1"/>
              <a:t>eFile</a:t>
            </a:r>
            <a:r>
              <a:rPr lang="et-EE" dirty="0"/>
              <a:t> </a:t>
            </a:r>
            <a:r>
              <a:rPr lang="et-EE" dirty="0" err="1"/>
              <a:t>procedural</a:t>
            </a:r>
            <a:r>
              <a:rPr lang="et-EE" dirty="0"/>
              <a:t> </a:t>
            </a:r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management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 II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16565" y="1746918"/>
            <a:ext cx="12115605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800" dirty="0"/>
              <a:t>The following information is entered in the database: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I</a:t>
            </a:r>
            <a:r>
              <a:rPr lang="en-US" sz="2800" dirty="0" err="1"/>
              <a:t>nformation</a:t>
            </a:r>
            <a:r>
              <a:rPr lang="en-US" sz="2800" dirty="0"/>
              <a:t> concerning criminal cases in which proceedings are pending, cases in which a decision was made not to commence criminal proceedings and cases in which criminal proceedings were terminated;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I</a:t>
            </a:r>
            <a:r>
              <a:rPr lang="en-US" sz="2800" dirty="0" err="1"/>
              <a:t>nformation</a:t>
            </a:r>
            <a:r>
              <a:rPr lang="en-US" sz="2800" dirty="0"/>
              <a:t> concerning operations performed in the course of criminal proceedings;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D</a:t>
            </a:r>
            <a:r>
              <a:rPr lang="en-US" sz="2800" dirty="0" err="1"/>
              <a:t>igital</a:t>
            </a:r>
            <a:r>
              <a:rPr lang="en-US" sz="2800" dirty="0"/>
              <a:t> documents </a:t>
            </a:r>
            <a:endParaRPr lang="et-E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I</a:t>
            </a:r>
            <a:r>
              <a:rPr lang="en-US" sz="2800" dirty="0" err="1"/>
              <a:t>nformation</a:t>
            </a:r>
            <a:r>
              <a:rPr lang="en-US" sz="2800" dirty="0"/>
              <a:t> concerning proceedings authorities, parties to proceedings, convicted offenders, experts, specialist witnesses and witnesses;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J</a:t>
            </a:r>
            <a:r>
              <a:rPr lang="en-US" sz="2800" dirty="0" err="1"/>
              <a:t>udicial</a:t>
            </a:r>
            <a:r>
              <a:rPr lang="en-US" sz="2800" dirty="0"/>
              <a:t> dispositions that have been rendered.</a:t>
            </a:r>
            <a:endParaRPr lang="et-EE" sz="2800" dirty="0">
              <a:cs typeface="Rubik" panose="000005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278C0BC-F789-4AAB-95FF-CC164083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982076"/>
            <a:ext cx="8153399" cy="1325563"/>
          </a:xfrm>
        </p:spPr>
        <p:txBody>
          <a:bodyPr/>
          <a:lstStyle/>
          <a:p>
            <a:r>
              <a:rPr lang="et-EE" dirty="0"/>
              <a:t>2021 Bill No 367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0" y="780338"/>
            <a:ext cx="12115605" cy="6832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sz="2800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To enable the transition to a fully digital criminal procedure;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he law wording will be amended to be technology neutral,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he obligation to sign is replaced with a more general obligation to confirm;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f possible reference has been omitted to a copy of the procedural documents;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T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erms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referring to the formalization of paper documents are removed;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A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doption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of a general rule that the file is kept digitally in the e-file system and that information exchange in criminal proceedings takes place primarily in digital form.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Changes in the same direction are also made in misdemeanor procedure.</a:t>
            </a:r>
            <a:endParaRPr lang="en-GB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202020"/>
                </a:solidFill>
                <a:latin typeface="Arial" panose="020B0604020202020204" pitchFamily="34" charset="0"/>
              </a:rPr>
              <a:t>M</a:t>
            </a:r>
            <a:r>
              <a:rPr lang="en-US" sz="2800" dirty="0" err="1">
                <a:solidFill>
                  <a:srgbClr val="202020"/>
                </a:solidFill>
                <a:latin typeface="Arial" panose="020B0604020202020204" pitchFamily="34" charset="0"/>
              </a:rPr>
              <a:t>ajority</a:t>
            </a:r>
            <a:r>
              <a:rPr lang="en-US" sz="2800" dirty="0">
                <a:solidFill>
                  <a:srgbClr val="202020"/>
                </a:solidFill>
                <a:latin typeface="Arial" panose="020B0604020202020204" pitchFamily="34" charset="0"/>
              </a:rPr>
              <a:t> of contents dropped in 2023.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t-EE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t-EE" dirty="0">
              <a:cs typeface="Rubik" panose="000005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278C0BC-F789-4AAB-95FF-CC164083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276" y="1054460"/>
            <a:ext cx="3886846" cy="3158784"/>
          </a:xfrm>
        </p:spPr>
        <p:txBody>
          <a:bodyPr/>
          <a:lstStyle/>
          <a:p>
            <a:pPr marL="0" indent="0">
              <a:buNone/>
            </a:pPr>
            <a:r>
              <a:rPr lang="et-EE" sz="5400" b="1" dirty="0" err="1">
                <a:latin typeface="Ink Free" panose="03080402000500000000" pitchFamily="66" charset="0"/>
              </a:rPr>
              <a:t>Thank</a:t>
            </a:r>
            <a:r>
              <a:rPr lang="et-EE" sz="5400" b="1" dirty="0">
                <a:latin typeface="Ink Free" panose="03080402000500000000" pitchFamily="66" charset="0"/>
              </a:rPr>
              <a:t> </a:t>
            </a:r>
            <a:r>
              <a:rPr lang="et-EE" sz="5400" b="1" dirty="0" err="1">
                <a:latin typeface="Ink Free" panose="03080402000500000000" pitchFamily="66" charset="0"/>
              </a:rPr>
              <a:t>you</a:t>
            </a:r>
            <a:r>
              <a:rPr lang="et-EE" sz="5400" b="1" dirty="0">
                <a:latin typeface="Ink Free" panose="03080402000500000000" pitchFamily="66" charset="0"/>
              </a:rPr>
              <a:t> </a:t>
            </a:r>
            <a:r>
              <a:rPr lang="et-EE" sz="5400" b="1" dirty="0" err="1">
                <a:latin typeface="Ink Free" panose="03080402000500000000" pitchFamily="66" charset="0"/>
              </a:rPr>
              <a:t>for</a:t>
            </a:r>
            <a:r>
              <a:rPr lang="et-EE" sz="5400" b="1" dirty="0">
                <a:latin typeface="Ink Free" panose="03080402000500000000" pitchFamily="66" charset="0"/>
              </a:rPr>
              <a:t> </a:t>
            </a:r>
            <a:r>
              <a:rPr lang="et-EE" sz="5400" b="1" dirty="0" err="1">
                <a:latin typeface="Ink Free" panose="03080402000500000000" pitchFamily="66" charset="0"/>
              </a:rPr>
              <a:t>attention</a:t>
            </a:r>
            <a:r>
              <a:rPr lang="et-EE" sz="5400" b="1" dirty="0">
                <a:latin typeface="Ink Free" panose="03080402000500000000" pitchFamily="66" charset="0"/>
              </a:rPr>
              <a:t>!</a:t>
            </a:r>
          </a:p>
          <a:p>
            <a:pPr marL="0" indent="0">
              <a:buNone/>
            </a:pPr>
            <a:r>
              <a:rPr lang="et-EE" sz="1800" b="1" dirty="0">
                <a:latin typeface="Ink Free" panose="03080402000500000000" pitchFamily="66" charset="0"/>
                <a:hlinkClick r:id="rId2"/>
              </a:rPr>
              <a:t>jaan.ginter@ut.ee</a:t>
            </a:r>
            <a:endParaRPr lang="et-EE" sz="18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t-EE" sz="1800" b="1" dirty="0">
                <a:latin typeface="Ink Free" panose="03080402000500000000" pitchFamily="66" charset="0"/>
              </a:rPr>
              <a:t>+372 5164273</a:t>
            </a:r>
            <a:endParaRPr lang="en-US" sz="1800" b="1" dirty="0">
              <a:latin typeface="Ink Free" panose="03080402000500000000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dirty="0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B2E6E-12C1-4F98-ADB7-537588BD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54" y="152400"/>
            <a:ext cx="3353091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19294"/>
            <a:ext cx="10972800" cy="1325563"/>
          </a:xfrm>
        </p:spPr>
        <p:txBody>
          <a:bodyPr/>
          <a:lstStyle/>
          <a:p>
            <a:r>
              <a:rPr lang="en-US" dirty="0"/>
              <a:t>Definition of </a:t>
            </a:r>
            <a:r>
              <a:rPr lang="en-US" dirty="0" err="1"/>
              <a:t>digitali</a:t>
            </a:r>
            <a:r>
              <a:rPr lang="et-EE" dirty="0"/>
              <a:t>s</a:t>
            </a:r>
            <a:r>
              <a:rPr lang="en-US" dirty="0" err="1"/>
              <a:t>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152400" y="1713788"/>
            <a:ext cx="11734800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GB" sz="3200" dirty="0">
                <a:latin typeface="+mn-lt"/>
              </a:rPr>
              <a:t>In Estonia we have not started discussion on how to define digitalisation.</a:t>
            </a:r>
          </a:p>
          <a:p>
            <a:pPr lvl="1"/>
            <a:endParaRPr lang="en-GB" sz="3200" dirty="0">
              <a:latin typeface="+mn-lt"/>
            </a:endParaRPr>
          </a:p>
          <a:p>
            <a:pPr lvl="1"/>
            <a:r>
              <a:rPr lang="en-GB" sz="3200" dirty="0">
                <a:latin typeface="+mn-lt"/>
              </a:rPr>
              <a:t>Concepts such as digital justice, virtual justice, remote justice are used as synonyms. </a:t>
            </a:r>
            <a:r>
              <a:rPr lang="et-EE" sz="3200" dirty="0">
                <a:latin typeface="+mn-lt"/>
              </a:rPr>
              <a:t>The Code of </a:t>
            </a:r>
            <a:r>
              <a:rPr lang="et-EE" sz="3200" dirty="0" err="1">
                <a:latin typeface="+mn-lt"/>
              </a:rPr>
              <a:t>Criminal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Procedure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translation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uses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terms</a:t>
            </a:r>
            <a:r>
              <a:rPr lang="et-EE" sz="3200" dirty="0">
                <a:latin typeface="+mn-lt"/>
              </a:rPr>
              <a:t> „</a:t>
            </a:r>
            <a:r>
              <a:rPr lang="et-EE" sz="3200" dirty="0" err="1">
                <a:latin typeface="+mn-lt"/>
              </a:rPr>
              <a:t>distance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interview</a:t>
            </a:r>
            <a:r>
              <a:rPr lang="et-EE" sz="3200" dirty="0">
                <a:latin typeface="+mn-lt"/>
              </a:rPr>
              <a:t>“, „</a:t>
            </a:r>
            <a:r>
              <a:rPr lang="et-EE" sz="3200" dirty="0" err="1">
                <a:latin typeface="+mn-lt"/>
              </a:rPr>
              <a:t>distance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examination</a:t>
            </a:r>
            <a:r>
              <a:rPr lang="et-EE" sz="3200" dirty="0">
                <a:latin typeface="+mn-lt"/>
              </a:rPr>
              <a:t>“, „</a:t>
            </a:r>
            <a:r>
              <a:rPr lang="en-US" sz="3200" dirty="0">
                <a:latin typeface="Arial" panose="020B0604020202020204" pitchFamily="34" charset="0"/>
              </a:rPr>
              <a:t>by means of a technical solution</a:t>
            </a:r>
            <a:r>
              <a:rPr lang="et-EE" sz="3200" dirty="0">
                <a:latin typeface="Arial" panose="020B0604020202020204" pitchFamily="34" charset="0"/>
              </a:rPr>
              <a:t>“.</a:t>
            </a:r>
            <a:endParaRPr lang="en-GB" sz="3200" dirty="0">
              <a:latin typeface="+mn-lt"/>
            </a:endParaRPr>
          </a:p>
          <a:p>
            <a:pPr lvl="1"/>
            <a:endParaRPr lang="en-GB" sz="3200" dirty="0">
              <a:latin typeface="+mn-lt"/>
            </a:endParaRPr>
          </a:p>
          <a:p>
            <a:pPr lvl="1"/>
            <a:r>
              <a:rPr lang="en-GB" sz="3200" dirty="0" err="1">
                <a:latin typeface="+mn-lt"/>
              </a:rPr>
              <a:t>Digitali</a:t>
            </a:r>
            <a:r>
              <a:rPr lang="et-EE" sz="3200" dirty="0">
                <a:latin typeface="+mn-lt"/>
              </a:rPr>
              <a:t>s</a:t>
            </a:r>
            <a:r>
              <a:rPr lang="en-GB" sz="3200" dirty="0" err="1">
                <a:latin typeface="+mn-lt"/>
              </a:rPr>
              <a:t>ation</a:t>
            </a:r>
            <a:r>
              <a:rPr lang="en-GB" sz="3200" dirty="0">
                <a:latin typeface="+mn-lt"/>
              </a:rPr>
              <a:t> includes </a:t>
            </a:r>
            <a:r>
              <a:rPr lang="et-EE" sz="3200" dirty="0" err="1">
                <a:latin typeface="+mn-lt"/>
              </a:rPr>
              <a:t>sometimes</a:t>
            </a:r>
            <a:r>
              <a:rPr lang="et-EE" sz="3200" dirty="0">
                <a:latin typeface="+mn-lt"/>
              </a:rPr>
              <a:t> </a:t>
            </a:r>
            <a:r>
              <a:rPr lang="en-GB" sz="3200" dirty="0">
                <a:latin typeface="+mn-lt"/>
              </a:rPr>
              <a:t>AI systems</a:t>
            </a:r>
            <a:r>
              <a:rPr lang="et-EE" sz="3200" dirty="0">
                <a:latin typeface="+mn-lt"/>
              </a:rPr>
              <a:t>, </a:t>
            </a:r>
            <a:r>
              <a:rPr lang="et-EE" sz="3200" dirty="0" err="1">
                <a:latin typeface="+mn-lt"/>
              </a:rPr>
              <a:t>but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not</a:t>
            </a:r>
            <a:r>
              <a:rPr lang="et-EE" sz="3200" dirty="0">
                <a:latin typeface="+mn-lt"/>
              </a:rPr>
              <a:t> as a </a:t>
            </a:r>
            <a:r>
              <a:rPr lang="et-EE" sz="3200" dirty="0" err="1">
                <a:latin typeface="+mn-lt"/>
              </a:rPr>
              <a:t>rule</a:t>
            </a:r>
            <a:r>
              <a:rPr lang="et-EE" sz="3200" dirty="0">
                <a:latin typeface="+mn-lt"/>
              </a:rPr>
              <a:t>.</a:t>
            </a:r>
            <a:endParaRPr lang="en-GB" sz="3200" dirty="0">
              <a:latin typeface="+mn-lt"/>
            </a:endParaRPr>
          </a:p>
          <a:p>
            <a:pPr lvl="2"/>
            <a:endParaRPr lang="en-GB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319294"/>
            <a:ext cx="10210800" cy="1325563"/>
          </a:xfrm>
        </p:spPr>
        <p:txBody>
          <a:bodyPr/>
          <a:lstStyle/>
          <a:p>
            <a:r>
              <a:rPr lang="et-EE" dirty="0"/>
              <a:t>I</a:t>
            </a:r>
            <a:r>
              <a:rPr lang="en-US" dirty="0" err="1"/>
              <a:t>nterpretation</a:t>
            </a:r>
            <a:r>
              <a:rPr lang="en-US" dirty="0"/>
              <a:t> and </a:t>
            </a:r>
            <a:br>
              <a:rPr lang="et-EE" dirty="0"/>
            </a:br>
            <a:r>
              <a:rPr lang="en-US" dirty="0"/>
              <a:t>translation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228600" y="1295400"/>
            <a:ext cx="117348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3000" dirty="0">
                <a:latin typeface="+mn-lt"/>
              </a:rPr>
              <a:t>If a text in a foreign language needs to be translated or if a party to proceedings is </a:t>
            </a:r>
            <a:r>
              <a:rPr lang="en-US" sz="3000" u="sng" dirty="0">
                <a:latin typeface="+mn-lt"/>
              </a:rPr>
              <a:t>not proficient in the Estonian language</a:t>
            </a:r>
            <a:r>
              <a:rPr lang="en-US" sz="3000" dirty="0">
                <a:latin typeface="+mn-lt"/>
              </a:rPr>
              <a:t>, a translator or an interpreter is engaged to assist in the proceedings. </a:t>
            </a:r>
            <a:endParaRPr lang="et-EE" sz="3000" dirty="0">
              <a:latin typeface="+mn-lt"/>
            </a:endParaRPr>
          </a:p>
          <a:p>
            <a:pPr lvl="1"/>
            <a:endParaRPr lang="et-EE" sz="3000" dirty="0">
              <a:latin typeface="+mn-lt"/>
            </a:endParaRPr>
          </a:p>
          <a:p>
            <a:pPr lvl="1"/>
            <a:r>
              <a:rPr lang="en-US" sz="3000" dirty="0">
                <a:latin typeface="+mn-lt"/>
              </a:rPr>
              <a:t>The participation of the translator or interpreter in a procedural operation or at a trial or hearing may be arranged</a:t>
            </a:r>
            <a:r>
              <a:rPr lang="et-EE" sz="3000" dirty="0">
                <a:latin typeface="+mn-lt"/>
              </a:rPr>
              <a:t>:</a:t>
            </a:r>
          </a:p>
          <a:p>
            <a:pPr lvl="1"/>
            <a:r>
              <a:rPr lang="en-US" sz="3000" dirty="0">
                <a:latin typeface="+mn-lt"/>
              </a:rPr>
              <a:t> 1) by means of a technical solution as a result of which the person is </a:t>
            </a:r>
            <a:r>
              <a:rPr lang="en-US" sz="3000" u="sng" dirty="0">
                <a:latin typeface="+mn-lt"/>
              </a:rPr>
              <a:t>seen and heard directly via live streaming</a:t>
            </a:r>
            <a:r>
              <a:rPr lang="en-US" sz="3000" dirty="0">
                <a:latin typeface="+mn-lt"/>
              </a:rPr>
              <a:t>, and questions can be put to the person;</a:t>
            </a:r>
          </a:p>
          <a:p>
            <a:pPr lvl="1"/>
            <a:r>
              <a:rPr lang="en-US" sz="3000" dirty="0">
                <a:latin typeface="+mn-lt"/>
              </a:rPr>
              <a:t> 2) </a:t>
            </a:r>
            <a:r>
              <a:rPr lang="en-US" sz="3000" u="sng" dirty="0">
                <a:latin typeface="+mn-lt"/>
              </a:rPr>
              <a:t>by telephone</a:t>
            </a:r>
            <a:r>
              <a:rPr lang="en-US" sz="3000" dirty="0">
                <a:latin typeface="+mn-lt"/>
              </a:rPr>
              <a:t>, as a result of which the person is heard directly by live streaming, and questions can be put to the person.</a:t>
            </a:r>
            <a:endParaRPr lang="en-GB" sz="3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19294"/>
            <a:ext cx="10972800" cy="1325563"/>
          </a:xfrm>
        </p:spPr>
        <p:txBody>
          <a:bodyPr/>
          <a:lstStyle/>
          <a:p>
            <a:r>
              <a:rPr lang="et-EE" dirty="0"/>
              <a:t>I</a:t>
            </a:r>
            <a:r>
              <a:rPr lang="en-US" dirty="0" err="1"/>
              <a:t>nterpretation</a:t>
            </a:r>
            <a:r>
              <a:rPr lang="en-US" dirty="0"/>
              <a:t> and </a:t>
            </a:r>
            <a:br>
              <a:rPr lang="et-EE" dirty="0"/>
            </a:br>
            <a:r>
              <a:rPr lang="en-US" dirty="0"/>
              <a:t>translation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228600" y="1713788"/>
            <a:ext cx="1173480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t-EE" sz="3200" dirty="0" err="1">
                <a:latin typeface="+mn-lt"/>
              </a:rPr>
              <a:t>There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is</a:t>
            </a:r>
            <a:r>
              <a:rPr lang="et-EE" sz="3200" dirty="0">
                <a:latin typeface="+mn-lt"/>
              </a:rPr>
              <a:t> </a:t>
            </a:r>
            <a:r>
              <a:rPr lang="et-EE" sz="3200" u="sng" dirty="0">
                <a:latin typeface="+mn-lt"/>
              </a:rPr>
              <a:t>no </a:t>
            </a:r>
            <a:r>
              <a:rPr lang="et-EE" sz="3200" u="sng" dirty="0" err="1">
                <a:latin typeface="+mn-lt"/>
              </a:rPr>
              <a:t>regulation</a:t>
            </a:r>
            <a:r>
              <a:rPr lang="et-EE" sz="3200" u="sng" dirty="0">
                <a:latin typeface="+mn-lt"/>
              </a:rPr>
              <a:t> </a:t>
            </a:r>
            <a:r>
              <a:rPr lang="et-EE" sz="3200" dirty="0">
                <a:latin typeface="+mn-lt"/>
              </a:rPr>
              <a:t>on </a:t>
            </a:r>
            <a:r>
              <a:rPr lang="et-EE" sz="3200" dirty="0" err="1">
                <a:latin typeface="+mn-lt"/>
              </a:rPr>
              <a:t>use</a:t>
            </a:r>
            <a:r>
              <a:rPr lang="et-EE" sz="3200" dirty="0">
                <a:latin typeface="+mn-lt"/>
              </a:rPr>
              <a:t> of AI </a:t>
            </a:r>
            <a:r>
              <a:rPr lang="et-EE" sz="3200" dirty="0" err="1">
                <a:latin typeface="+mn-lt"/>
              </a:rPr>
              <a:t>for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interpretation</a:t>
            </a:r>
            <a:r>
              <a:rPr lang="et-EE" sz="3200" dirty="0">
                <a:latin typeface="+mn-lt"/>
              </a:rPr>
              <a:t> and </a:t>
            </a:r>
            <a:r>
              <a:rPr lang="et-EE" sz="3200" dirty="0" err="1">
                <a:latin typeface="+mn-lt"/>
              </a:rPr>
              <a:t>translation</a:t>
            </a:r>
            <a:r>
              <a:rPr lang="et-EE" sz="3200" dirty="0">
                <a:latin typeface="+mn-lt"/>
              </a:rPr>
              <a:t>.</a:t>
            </a:r>
          </a:p>
          <a:p>
            <a:pPr lvl="1"/>
            <a:endParaRPr lang="et-EE" sz="3200" dirty="0">
              <a:latin typeface="+mn-lt"/>
            </a:endParaRPr>
          </a:p>
          <a:p>
            <a:pPr lvl="1"/>
            <a:r>
              <a:rPr lang="et-EE" sz="3200" dirty="0" err="1">
                <a:latin typeface="+mn-lt"/>
              </a:rPr>
              <a:t>Use</a:t>
            </a:r>
            <a:r>
              <a:rPr lang="et-EE" sz="3200" dirty="0">
                <a:latin typeface="+mn-lt"/>
              </a:rPr>
              <a:t> of AI </a:t>
            </a:r>
            <a:r>
              <a:rPr lang="et-EE" sz="3200" dirty="0" err="1">
                <a:latin typeface="+mn-lt"/>
              </a:rPr>
              <a:t>for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interpretation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is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therefore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not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allowed</a:t>
            </a:r>
            <a:r>
              <a:rPr lang="et-EE" sz="3200" dirty="0">
                <a:latin typeface="+mn-lt"/>
              </a:rPr>
              <a:t>.</a:t>
            </a:r>
          </a:p>
          <a:p>
            <a:pPr lvl="1"/>
            <a:endParaRPr lang="et-EE" sz="3200" dirty="0">
              <a:latin typeface="+mn-lt"/>
            </a:endParaRPr>
          </a:p>
          <a:p>
            <a:pPr lvl="1"/>
            <a:r>
              <a:rPr lang="et-EE" sz="3200" dirty="0" err="1">
                <a:latin typeface="+mn-lt"/>
              </a:rPr>
              <a:t>Use</a:t>
            </a:r>
            <a:r>
              <a:rPr lang="et-EE" sz="3200" dirty="0">
                <a:latin typeface="+mn-lt"/>
              </a:rPr>
              <a:t> of AI </a:t>
            </a:r>
            <a:r>
              <a:rPr lang="et-EE" sz="3200" dirty="0" err="1">
                <a:latin typeface="+mn-lt"/>
              </a:rPr>
              <a:t>for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translation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is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most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likely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employed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widely</a:t>
            </a:r>
            <a:r>
              <a:rPr lang="et-EE" sz="3200" dirty="0">
                <a:latin typeface="+mn-lt"/>
              </a:rPr>
              <a:t>, </a:t>
            </a:r>
            <a:r>
              <a:rPr lang="et-EE" sz="3200" dirty="0" err="1">
                <a:latin typeface="+mn-lt"/>
              </a:rPr>
              <a:t>but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always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only</a:t>
            </a:r>
            <a:r>
              <a:rPr lang="et-EE" sz="3200" dirty="0">
                <a:latin typeface="+mn-lt"/>
              </a:rPr>
              <a:t> as </a:t>
            </a:r>
            <a:r>
              <a:rPr lang="et-EE" sz="3200" dirty="0" err="1">
                <a:latin typeface="+mn-lt"/>
              </a:rPr>
              <a:t>an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aid</a:t>
            </a:r>
            <a:r>
              <a:rPr lang="et-EE" sz="3200" dirty="0">
                <a:latin typeface="+mn-lt"/>
              </a:rPr>
              <a:t> and </a:t>
            </a:r>
            <a:r>
              <a:rPr lang="et-EE" sz="3200" dirty="0" err="1">
                <a:latin typeface="+mn-lt"/>
              </a:rPr>
              <a:t>the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human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translator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is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always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responsible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for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err="1">
                <a:latin typeface="+mn-lt"/>
              </a:rPr>
              <a:t>accuracy</a:t>
            </a:r>
            <a:r>
              <a:rPr lang="et-EE" sz="3200" dirty="0">
                <a:latin typeface="+mn-lt"/>
              </a:rPr>
              <a:t>.</a:t>
            </a:r>
            <a:endParaRPr lang="en-GB" sz="3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88225"/>
            <a:ext cx="10972800" cy="1325563"/>
          </a:xfrm>
        </p:spPr>
        <p:txBody>
          <a:bodyPr/>
          <a:lstStyle/>
          <a:p>
            <a:br>
              <a:rPr lang="en-US" dirty="0"/>
            </a:br>
            <a:r>
              <a:rPr lang="et-EE" dirty="0"/>
              <a:t>A</a:t>
            </a:r>
            <a:r>
              <a:rPr lang="en-US" dirty="0" err="1"/>
              <a:t>ccess</a:t>
            </a:r>
            <a:r>
              <a:rPr lang="en-US" dirty="0"/>
              <a:t> to case materials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228600" y="1080007"/>
            <a:ext cx="11734800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GB" sz="3100" dirty="0">
                <a:latin typeface="+mn-lt"/>
              </a:rPr>
              <a:t>The Prosecutor’s Office presents a copy of the criminal file to the defence counsel on a </a:t>
            </a:r>
            <a:r>
              <a:rPr lang="en-GB" sz="3100" u="sng" dirty="0">
                <a:latin typeface="+mn-lt"/>
              </a:rPr>
              <a:t>digital storage medium </a:t>
            </a:r>
            <a:r>
              <a:rPr lang="en-GB" sz="3100" dirty="0">
                <a:latin typeface="+mn-lt"/>
              </a:rPr>
              <a:t>or, on a substantiated written application of the defence counsel, on paper.</a:t>
            </a:r>
            <a:endParaRPr lang="et-EE" sz="3100" dirty="0">
              <a:latin typeface="+mn-lt"/>
            </a:endParaRPr>
          </a:p>
          <a:p>
            <a:pPr lvl="1"/>
            <a:endParaRPr lang="et-EE" sz="3100" dirty="0">
              <a:latin typeface="+mn-lt"/>
            </a:endParaRPr>
          </a:p>
          <a:p>
            <a:pPr lvl="1"/>
            <a:r>
              <a:rPr lang="et-EE" sz="3100" dirty="0">
                <a:latin typeface="+mn-lt"/>
              </a:rPr>
              <a:t>The </a:t>
            </a:r>
            <a:r>
              <a:rPr lang="et-EE" sz="3100" dirty="0" err="1">
                <a:latin typeface="+mn-lt"/>
              </a:rPr>
              <a:t>defence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gets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access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to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case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materials</a:t>
            </a:r>
            <a:r>
              <a:rPr lang="et-EE" sz="3100" dirty="0">
                <a:latin typeface="+mn-lt"/>
              </a:rPr>
              <a:t> </a:t>
            </a:r>
            <a:r>
              <a:rPr lang="en-US" sz="3100" dirty="0">
                <a:latin typeface="+mn-lt"/>
              </a:rPr>
              <a:t>on completion of pre-trial proceedings</a:t>
            </a:r>
            <a:r>
              <a:rPr lang="et-EE" sz="3100" dirty="0">
                <a:latin typeface="+mn-lt"/>
              </a:rPr>
              <a:t> and just </a:t>
            </a:r>
            <a:r>
              <a:rPr lang="et-EE" sz="3100" dirty="0" err="1">
                <a:latin typeface="+mn-lt"/>
              </a:rPr>
              <a:t>before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Prosecutor’s</a:t>
            </a:r>
            <a:r>
              <a:rPr lang="et-EE" sz="3100" dirty="0">
                <a:latin typeface="+mn-lt"/>
              </a:rPr>
              <a:t> Office </a:t>
            </a:r>
            <a:r>
              <a:rPr lang="et-EE" sz="3100" dirty="0" err="1">
                <a:latin typeface="+mn-lt"/>
              </a:rPr>
              <a:t>is</a:t>
            </a:r>
            <a:r>
              <a:rPr lang="et-EE" sz="3100" dirty="0">
                <a:latin typeface="+mn-lt"/>
              </a:rPr>
              <a:t> </a:t>
            </a:r>
            <a:r>
              <a:rPr lang="en-US" sz="3100" dirty="0">
                <a:latin typeface="+mn-lt"/>
              </a:rPr>
              <a:t>sending the statement </a:t>
            </a:r>
            <a:r>
              <a:rPr lang="et-EE" sz="3100" dirty="0">
                <a:latin typeface="+mn-lt"/>
              </a:rPr>
              <a:t>of </a:t>
            </a:r>
            <a:r>
              <a:rPr lang="et-EE" sz="3100" dirty="0" err="1">
                <a:latin typeface="+mn-lt"/>
              </a:rPr>
              <a:t>charges</a:t>
            </a:r>
            <a:r>
              <a:rPr lang="et-EE" sz="3100" dirty="0">
                <a:latin typeface="+mn-lt"/>
              </a:rPr>
              <a:t> </a:t>
            </a:r>
            <a:r>
              <a:rPr lang="en-US" sz="3100" dirty="0">
                <a:latin typeface="+mn-lt"/>
              </a:rPr>
              <a:t>to court</a:t>
            </a:r>
            <a:r>
              <a:rPr lang="et-EE" sz="3100" dirty="0">
                <a:latin typeface="+mn-lt"/>
              </a:rPr>
              <a:t>.</a:t>
            </a:r>
          </a:p>
          <a:p>
            <a:pPr lvl="1"/>
            <a:endParaRPr lang="et-EE" sz="3100" dirty="0">
              <a:latin typeface="+mn-lt"/>
            </a:endParaRPr>
          </a:p>
          <a:p>
            <a:pPr lvl="1"/>
            <a:r>
              <a:rPr lang="et-EE" sz="3100" dirty="0" err="1">
                <a:latin typeface="+mn-lt"/>
              </a:rPr>
              <a:t>Search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is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available</a:t>
            </a:r>
            <a:r>
              <a:rPr lang="et-EE" sz="3100" dirty="0">
                <a:latin typeface="+mn-lt"/>
              </a:rPr>
              <a:t> on </a:t>
            </a:r>
            <a:r>
              <a:rPr lang="et-EE" sz="3100" dirty="0" err="1">
                <a:latin typeface="+mn-lt"/>
              </a:rPr>
              <a:t>the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digital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file</a:t>
            </a:r>
            <a:r>
              <a:rPr lang="et-EE" sz="3100" dirty="0">
                <a:latin typeface="+mn-lt"/>
              </a:rPr>
              <a:t>. </a:t>
            </a:r>
            <a:r>
              <a:rPr lang="et-EE" sz="3100" dirty="0" err="1">
                <a:latin typeface="+mn-lt"/>
              </a:rPr>
              <a:t>Although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many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documents</a:t>
            </a:r>
            <a:r>
              <a:rPr lang="et-EE" sz="3100" dirty="0">
                <a:latin typeface="+mn-lt"/>
              </a:rPr>
              <a:t> are </a:t>
            </a:r>
            <a:r>
              <a:rPr lang="et-EE" sz="3100" dirty="0" err="1">
                <a:latin typeface="+mn-lt"/>
              </a:rPr>
              <a:t>added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to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the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file</a:t>
            </a:r>
            <a:r>
              <a:rPr lang="et-EE" sz="3100" dirty="0">
                <a:latin typeface="+mn-lt"/>
              </a:rPr>
              <a:t> in </a:t>
            </a:r>
            <a:r>
              <a:rPr lang="et-EE" sz="3100" dirty="0" err="1">
                <a:latin typeface="+mn-lt"/>
              </a:rPr>
              <a:t>the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pdf-format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not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allowing</a:t>
            </a:r>
            <a:r>
              <a:rPr lang="et-EE" sz="3100" dirty="0">
                <a:latin typeface="+mn-lt"/>
              </a:rPr>
              <a:t> </a:t>
            </a:r>
            <a:r>
              <a:rPr lang="et-EE" sz="3100" dirty="0" err="1">
                <a:latin typeface="+mn-lt"/>
              </a:rPr>
              <a:t>search</a:t>
            </a:r>
            <a:r>
              <a:rPr lang="et-EE" sz="3100" dirty="0">
                <a:latin typeface="+mn-lt"/>
              </a:rPr>
              <a:t>.</a:t>
            </a:r>
            <a:endParaRPr lang="en-GB" sz="31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88225"/>
            <a:ext cx="10972800" cy="1325563"/>
          </a:xfrm>
        </p:spPr>
        <p:txBody>
          <a:bodyPr/>
          <a:lstStyle/>
          <a:p>
            <a:br>
              <a:rPr lang="en-US" dirty="0"/>
            </a:br>
            <a:r>
              <a:rPr lang="et-EE" dirty="0"/>
              <a:t>A</a:t>
            </a:r>
            <a:r>
              <a:rPr lang="en-US" dirty="0" err="1"/>
              <a:t>ccess</a:t>
            </a:r>
            <a:r>
              <a:rPr lang="en-US" dirty="0"/>
              <a:t> to a lawyer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457200" y="1205139"/>
            <a:ext cx="11734800" cy="7032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t-EE" sz="2000" dirty="0">
                <a:latin typeface="+mn-lt"/>
              </a:rPr>
              <a:t>D</a:t>
            </a:r>
            <a:r>
              <a:rPr lang="en-US" sz="2000" dirty="0" err="1">
                <a:latin typeface="+mn-lt"/>
              </a:rPr>
              <a:t>efence</a:t>
            </a:r>
            <a:r>
              <a:rPr lang="en-US" sz="2000" dirty="0">
                <a:latin typeface="+mn-lt"/>
              </a:rPr>
              <a:t> counsel </a:t>
            </a:r>
            <a:r>
              <a:rPr lang="et-EE" sz="2000" dirty="0">
                <a:latin typeface="+mn-lt"/>
              </a:rPr>
              <a:t>p</a:t>
            </a:r>
            <a:r>
              <a:rPr lang="en-US" sz="2000" dirty="0" err="1">
                <a:latin typeface="+mn-lt"/>
              </a:rPr>
              <a:t>articipat</a:t>
            </a:r>
            <a:r>
              <a:rPr lang="et-EE" sz="2000" dirty="0">
                <a:latin typeface="+mn-lt"/>
              </a:rPr>
              <a:t>es</a:t>
            </a:r>
            <a:r>
              <a:rPr lang="en-US" sz="2000" dirty="0">
                <a:latin typeface="+mn-lt"/>
              </a:rPr>
              <a:t> of in criminal proceedings</a:t>
            </a:r>
            <a:r>
              <a:rPr lang="et-EE" sz="2000" dirty="0">
                <a:latin typeface="+mn-lt"/>
              </a:rPr>
              <a:t> as a </a:t>
            </a:r>
            <a:r>
              <a:rPr lang="et-EE" sz="2000" dirty="0" err="1">
                <a:latin typeface="+mn-lt"/>
              </a:rPr>
              <a:t>rule</a:t>
            </a:r>
            <a:r>
              <a:rPr lang="et-EE" sz="2000" dirty="0">
                <a:latin typeface="+mn-lt"/>
              </a:rPr>
              <a:t> in </a:t>
            </a:r>
            <a:r>
              <a:rPr lang="et-EE" sz="2000" dirty="0" err="1">
                <a:latin typeface="+mn-lt"/>
              </a:rPr>
              <a:t>person</a:t>
            </a:r>
            <a:r>
              <a:rPr lang="et-EE" sz="2000" dirty="0">
                <a:latin typeface="+mn-lt"/>
              </a:rPr>
              <a:t>. </a:t>
            </a:r>
          </a:p>
          <a:p>
            <a:pPr lvl="1"/>
            <a:endParaRPr lang="et-EE" sz="2000" dirty="0">
              <a:latin typeface="+mn-lt"/>
            </a:endParaRPr>
          </a:p>
          <a:p>
            <a:pPr lvl="1"/>
            <a:r>
              <a:rPr lang="et-EE" sz="2000" dirty="0" err="1">
                <a:latin typeface="+mn-lt"/>
              </a:rPr>
              <a:t>Communication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between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the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suspect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or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accused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person</a:t>
            </a:r>
            <a:r>
              <a:rPr lang="et-EE" sz="2000" dirty="0">
                <a:latin typeface="+mn-lt"/>
              </a:rPr>
              <a:t> and </a:t>
            </a:r>
            <a:r>
              <a:rPr lang="et-EE" sz="2000" dirty="0" err="1">
                <a:latin typeface="+mn-lt"/>
              </a:rPr>
              <a:t>their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counsel</a:t>
            </a:r>
            <a:r>
              <a:rPr lang="et-EE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can be in any way they choose</a:t>
            </a:r>
            <a:r>
              <a:rPr lang="et-EE" sz="2000" dirty="0">
                <a:latin typeface="+mn-lt"/>
              </a:rPr>
              <a:t>.</a:t>
            </a:r>
          </a:p>
          <a:p>
            <a:pPr lvl="1"/>
            <a:endParaRPr lang="et-EE" sz="2000" dirty="0">
              <a:latin typeface="+mn-lt"/>
            </a:endParaRPr>
          </a:p>
          <a:p>
            <a:pPr lvl="1"/>
            <a:r>
              <a:rPr lang="et-EE" sz="2000" dirty="0" err="1">
                <a:latin typeface="+mn-lt"/>
              </a:rPr>
              <a:t>Defence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counsel</a:t>
            </a:r>
            <a:r>
              <a:rPr lang="et-EE" sz="2000" dirty="0">
                <a:latin typeface="+mn-lt"/>
              </a:rPr>
              <a:t> may </a:t>
            </a:r>
            <a:r>
              <a:rPr lang="et-EE" sz="2000" dirty="0" err="1">
                <a:latin typeface="+mn-lt"/>
              </a:rPr>
              <a:t>participate</a:t>
            </a:r>
            <a:r>
              <a:rPr lang="et-EE" sz="2000" dirty="0">
                <a:latin typeface="+mn-lt"/>
              </a:rPr>
              <a:t> by </a:t>
            </a:r>
            <a:r>
              <a:rPr lang="et-EE" sz="2000" dirty="0" err="1">
                <a:latin typeface="+mn-lt"/>
              </a:rPr>
              <a:t>means</a:t>
            </a:r>
            <a:r>
              <a:rPr lang="et-EE" sz="2000" dirty="0">
                <a:latin typeface="+mn-lt"/>
              </a:rPr>
              <a:t> of </a:t>
            </a:r>
            <a:r>
              <a:rPr lang="et-EE" sz="2000" dirty="0" err="1">
                <a:latin typeface="+mn-lt"/>
              </a:rPr>
              <a:t>technical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solution</a:t>
            </a:r>
            <a:r>
              <a:rPr lang="et-EE" sz="2000" dirty="0">
                <a:latin typeface="+mn-lt"/>
              </a:rPr>
              <a:t> in </a:t>
            </a:r>
            <a:r>
              <a:rPr lang="et-EE" sz="2000" dirty="0" err="1">
                <a:latin typeface="+mn-lt"/>
              </a:rPr>
              <a:t>following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hearings</a:t>
            </a:r>
            <a:r>
              <a:rPr lang="et-EE" sz="2000" dirty="0">
                <a:latin typeface="+mn-lt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 err="1">
                <a:latin typeface="+mn-lt"/>
              </a:rPr>
              <a:t>committal</a:t>
            </a:r>
            <a:r>
              <a:rPr lang="et-EE" sz="1700" dirty="0">
                <a:latin typeface="+mn-lt"/>
              </a:rPr>
              <a:t> in </a:t>
            </a:r>
            <a:r>
              <a:rPr lang="et-EE" sz="1700" dirty="0" err="1">
                <a:latin typeface="+mn-lt"/>
              </a:rPr>
              <a:t>custody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+mn-lt"/>
              </a:rPr>
              <a:t>substitut</a:t>
            </a:r>
            <a:r>
              <a:rPr lang="et-EE" sz="1700" dirty="0" err="1">
                <a:latin typeface="+mn-lt"/>
              </a:rPr>
              <a:t>ing</a:t>
            </a:r>
            <a:r>
              <a:rPr lang="et-EE" sz="1700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cash bail for committal in custody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>
                <a:latin typeface="+mn-lt"/>
              </a:rPr>
              <a:t>v</a:t>
            </a:r>
            <a:r>
              <a:rPr lang="en-US" sz="1700" dirty="0" err="1">
                <a:latin typeface="+mn-lt"/>
              </a:rPr>
              <a:t>erifying</a:t>
            </a:r>
            <a:r>
              <a:rPr lang="en-US" sz="1700" dirty="0">
                <a:latin typeface="+mn-lt"/>
              </a:rPr>
              <a:t> the justifiability of cash bail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>
                <a:latin typeface="+mn-lt"/>
              </a:rPr>
              <a:t>s</a:t>
            </a:r>
            <a:r>
              <a:rPr lang="en-US" sz="1700" dirty="0" err="1">
                <a:latin typeface="+mn-lt"/>
              </a:rPr>
              <a:t>ubstituting</a:t>
            </a:r>
            <a:r>
              <a:rPr lang="en-US" sz="1700" dirty="0">
                <a:latin typeface="+mn-lt"/>
              </a:rPr>
              <a:t> electronic monitoring for committal in custody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 err="1">
                <a:latin typeface="+mn-lt"/>
              </a:rPr>
              <a:t>application</a:t>
            </a:r>
            <a:r>
              <a:rPr lang="et-EE" sz="1700" dirty="0">
                <a:latin typeface="+mn-lt"/>
              </a:rPr>
              <a:t> of a </a:t>
            </a:r>
            <a:r>
              <a:rPr lang="et-EE" sz="1700" dirty="0" err="1">
                <a:latin typeface="+mn-lt"/>
              </a:rPr>
              <a:t>temporary</a:t>
            </a:r>
            <a:r>
              <a:rPr lang="et-EE" sz="1700" dirty="0">
                <a:latin typeface="+mn-lt"/>
              </a:rPr>
              <a:t> </a:t>
            </a:r>
            <a:r>
              <a:rPr lang="et-EE" sz="1700" dirty="0" err="1">
                <a:latin typeface="+mn-lt"/>
              </a:rPr>
              <a:t>restraining</a:t>
            </a:r>
            <a:r>
              <a:rPr lang="et-EE" sz="1700" dirty="0">
                <a:latin typeface="+mn-lt"/>
              </a:rPr>
              <a:t> order;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>
                <a:latin typeface="+mn-lt"/>
              </a:rPr>
              <a:t>v</a:t>
            </a:r>
            <a:r>
              <a:rPr lang="en-US" sz="1700" dirty="0" err="1">
                <a:latin typeface="+mn-lt"/>
              </a:rPr>
              <a:t>erification</a:t>
            </a:r>
            <a:r>
              <a:rPr lang="en-US" sz="1700" dirty="0">
                <a:latin typeface="+mn-lt"/>
              </a:rPr>
              <a:t> of continued justification of suspension from an official position or of imposition of a temporary restraining order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hearing held under the rules of the abridged procedure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hearing conducted under the plea agreement procedure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 err="1">
                <a:latin typeface="+mn-lt"/>
              </a:rPr>
              <a:t>preliminary</a:t>
            </a:r>
            <a:r>
              <a:rPr lang="et-EE" sz="1700" dirty="0">
                <a:latin typeface="+mn-lt"/>
              </a:rPr>
              <a:t> hearing;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 err="1">
                <a:latin typeface="+mn-lt"/>
              </a:rPr>
              <a:t>main</a:t>
            </a:r>
            <a:r>
              <a:rPr lang="et-EE" sz="1700" dirty="0">
                <a:latin typeface="+mn-lt"/>
              </a:rPr>
              <a:t> </a:t>
            </a:r>
            <a:r>
              <a:rPr lang="et-EE" sz="1700" dirty="0" err="1">
                <a:latin typeface="+mn-lt"/>
              </a:rPr>
              <a:t>general</a:t>
            </a:r>
            <a:r>
              <a:rPr lang="et-EE" sz="1700" dirty="0">
                <a:latin typeface="+mn-lt"/>
              </a:rPr>
              <a:t> hearing if </a:t>
            </a:r>
            <a:r>
              <a:rPr lang="en-US" sz="1700" dirty="0">
                <a:latin typeface="+mn-lt"/>
              </a:rPr>
              <a:t>bringing the</a:t>
            </a:r>
            <a:r>
              <a:rPr lang="et-EE" sz="1700" dirty="0">
                <a:latin typeface="+mn-lt"/>
              </a:rPr>
              <a:t> </a:t>
            </a:r>
            <a:r>
              <a:rPr lang="et-EE" sz="1700" dirty="0" err="1">
                <a:latin typeface="+mn-lt"/>
              </a:rPr>
              <a:t>accused</a:t>
            </a:r>
            <a:r>
              <a:rPr lang="et-EE" sz="1700" dirty="0">
                <a:latin typeface="+mn-lt"/>
              </a:rPr>
              <a:t> </a:t>
            </a:r>
            <a:r>
              <a:rPr lang="et-EE" sz="1700" dirty="0" err="1">
                <a:latin typeface="+mn-lt"/>
              </a:rPr>
              <a:t>person</a:t>
            </a:r>
            <a:r>
              <a:rPr lang="en-US" sz="1700" dirty="0">
                <a:latin typeface="+mn-lt"/>
              </a:rPr>
              <a:t> to court is fraught with complications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hearing before the circuit court of appeal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>
                <a:latin typeface="+mn-lt"/>
              </a:rPr>
              <a:t>c</a:t>
            </a:r>
            <a:r>
              <a:rPr lang="en-US" sz="1700" dirty="0" err="1">
                <a:latin typeface="+mn-lt"/>
              </a:rPr>
              <a:t>onsideration</a:t>
            </a:r>
            <a:r>
              <a:rPr lang="en-US" sz="1700" dirty="0">
                <a:latin typeface="+mn-lt"/>
              </a:rPr>
              <a:t> of interim appeal in the higher court</a:t>
            </a:r>
            <a:r>
              <a:rPr lang="et-EE" sz="1700" dirty="0">
                <a:latin typeface="+mn-lt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1700" dirty="0" err="1">
                <a:latin typeface="+mn-lt"/>
              </a:rPr>
              <a:t>hearings</a:t>
            </a:r>
            <a:r>
              <a:rPr lang="et-EE" sz="1700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for consideration of matters related to enforcement of judicial dispositions</a:t>
            </a:r>
            <a:r>
              <a:rPr lang="et-EE" sz="1700" dirty="0">
                <a:latin typeface="+mn-lt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sz="31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sz="31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1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88225"/>
            <a:ext cx="10972800" cy="1325563"/>
          </a:xfrm>
        </p:spPr>
        <p:txBody>
          <a:bodyPr/>
          <a:lstStyle/>
          <a:p>
            <a:br>
              <a:rPr lang="en-US" dirty="0"/>
            </a:br>
            <a:r>
              <a:rPr lang="et-EE" dirty="0"/>
              <a:t>A</a:t>
            </a:r>
            <a:r>
              <a:rPr lang="en-US" dirty="0" err="1"/>
              <a:t>ccess</a:t>
            </a:r>
            <a:r>
              <a:rPr lang="en-US" dirty="0"/>
              <a:t> to legal aid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0" y="1205139"/>
            <a:ext cx="12192000" cy="6109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t-EE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Access to legal aid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is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provided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via</a:t>
            </a:r>
            <a:r>
              <a:rPr lang="et-EE" sz="2000" dirty="0">
                <a:latin typeface="+mn-lt"/>
              </a:rPr>
              <a:t> t</a:t>
            </a:r>
            <a:r>
              <a:rPr lang="en-US" sz="2000" dirty="0">
                <a:latin typeface="+mn-lt"/>
              </a:rPr>
              <a:t>he State-funded Legal Aid Information System </a:t>
            </a:r>
            <a:r>
              <a:rPr lang="et-EE" sz="2000" dirty="0">
                <a:latin typeface="+mn-lt"/>
              </a:rPr>
              <a:t>(SLAIS) </a:t>
            </a:r>
            <a:r>
              <a:rPr lang="en-US" sz="2000" dirty="0">
                <a:latin typeface="+mn-lt"/>
              </a:rPr>
              <a:t>whose purpose is:</a:t>
            </a:r>
          </a:p>
          <a:p>
            <a:pPr lvl="1"/>
            <a:r>
              <a:rPr lang="en-US" sz="1600" dirty="0">
                <a:latin typeface="+mn-lt"/>
              </a:rPr>
              <a:t>1) electronic management of information for appointing providers of the aid;</a:t>
            </a:r>
          </a:p>
          <a:p>
            <a:pPr lvl="1"/>
            <a:r>
              <a:rPr lang="et-EE" sz="1600" dirty="0">
                <a:latin typeface="+mn-lt"/>
              </a:rPr>
              <a:t>2</a:t>
            </a:r>
            <a:r>
              <a:rPr lang="en-US" sz="1600" dirty="0">
                <a:latin typeface="+mn-lt"/>
              </a:rPr>
              <a:t>) electronic management of the payment of fees and compensation for costs of the aid;</a:t>
            </a:r>
          </a:p>
          <a:p>
            <a:pPr lvl="1"/>
            <a:r>
              <a:rPr lang="et-EE" sz="1600" dirty="0">
                <a:latin typeface="+mn-lt"/>
              </a:rPr>
              <a:t>3</a:t>
            </a:r>
            <a:r>
              <a:rPr lang="en-US" sz="1600" dirty="0">
                <a:latin typeface="+mn-lt"/>
              </a:rPr>
              <a:t>) providing for electronic availability of information concerning members of the Bar Association;</a:t>
            </a:r>
          </a:p>
          <a:p>
            <a:pPr lvl="1"/>
            <a:r>
              <a:rPr lang="et-EE" sz="1600" dirty="0">
                <a:latin typeface="+mn-lt"/>
              </a:rPr>
              <a:t>4</a:t>
            </a:r>
            <a:r>
              <a:rPr lang="en-US" sz="1600" dirty="0">
                <a:latin typeface="+mn-lt"/>
              </a:rPr>
              <a:t>) ensuring speedy availability of the service of State-funded legal aid;</a:t>
            </a:r>
          </a:p>
          <a:p>
            <a:pPr lvl="1"/>
            <a:r>
              <a:rPr lang="et-EE" sz="1600" dirty="0">
                <a:latin typeface="+mn-lt"/>
              </a:rPr>
              <a:t>5</a:t>
            </a:r>
            <a:r>
              <a:rPr lang="en-US" sz="1600" dirty="0">
                <a:latin typeface="+mn-lt"/>
              </a:rPr>
              <a:t>) obtaining a statistical overview of provision of the service of State-funded legal aid.</a:t>
            </a:r>
            <a:endParaRPr lang="et-EE" sz="1600" dirty="0">
              <a:latin typeface="+mn-lt"/>
            </a:endParaRPr>
          </a:p>
          <a:p>
            <a:pPr lvl="1"/>
            <a:endParaRPr lang="et-EE" sz="2000" dirty="0">
              <a:latin typeface="+mn-lt"/>
            </a:endParaRPr>
          </a:p>
          <a:p>
            <a:pPr lvl="1"/>
            <a:r>
              <a:rPr lang="en-GB" sz="2000" dirty="0">
                <a:latin typeface="+mn-lt"/>
              </a:rPr>
              <a:t>Suspect or accused person ad</a:t>
            </a:r>
            <a:r>
              <a:rPr lang="et-EE" sz="2000" dirty="0">
                <a:latin typeface="+mn-lt"/>
              </a:rPr>
              <a:t>d</a:t>
            </a:r>
            <a:r>
              <a:rPr lang="en-GB" sz="2000" dirty="0" err="1">
                <a:latin typeface="+mn-lt"/>
              </a:rPr>
              <a:t>resses</a:t>
            </a:r>
            <a:r>
              <a:rPr lang="en-GB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investigative authority, the Prosecutor’s Office or the court </a:t>
            </a:r>
            <a:r>
              <a:rPr lang="en-US" sz="2000" dirty="0" err="1">
                <a:latin typeface="+mn-lt"/>
              </a:rPr>
              <a:t>i</a:t>
            </a:r>
            <a:r>
              <a:rPr lang="et-EE" sz="2000" dirty="0">
                <a:latin typeface="+mn-lt"/>
              </a:rPr>
              <a:t>f </a:t>
            </a:r>
            <a:r>
              <a:rPr lang="et-EE" sz="2000" dirty="0" err="1">
                <a:latin typeface="+mn-lt"/>
              </a:rPr>
              <a:t>the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person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wants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that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defence</a:t>
            </a:r>
            <a:r>
              <a:rPr lang="en-US" sz="2000" dirty="0">
                <a:latin typeface="+mn-lt"/>
              </a:rPr>
              <a:t> counsel to be appointed to the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person</a:t>
            </a:r>
            <a:r>
              <a:rPr lang="et-EE" sz="2000" dirty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 </a:t>
            </a:r>
          </a:p>
          <a:p>
            <a:pPr lvl="1"/>
            <a:endParaRPr lang="et-EE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The proceedings authority </a:t>
            </a:r>
            <a:r>
              <a:rPr lang="et-EE" sz="2000" dirty="0" err="1">
                <a:latin typeface="+mn-lt"/>
              </a:rPr>
              <a:t>enters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the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request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into</a:t>
            </a:r>
            <a:r>
              <a:rPr lang="et-EE" sz="2000" dirty="0">
                <a:latin typeface="+mn-lt"/>
              </a:rPr>
              <a:t> SLAIS.</a:t>
            </a:r>
          </a:p>
          <a:p>
            <a:pPr lvl="1"/>
            <a:endParaRPr lang="et-EE" sz="2000" dirty="0">
              <a:latin typeface="+mn-lt"/>
            </a:endParaRPr>
          </a:p>
          <a:p>
            <a:pPr lvl="1"/>
            <a:r>
              <a:rPr lang="et-EE" sz="2000" dirty="0">
                <a:latin typeface="+mn-lt"/>
              </a:rPr>
              <a:t>A </a:t>
            </a:r>
            <a:r>
              <a:rPr lang="et-EE" sz="2000" dirty="0" err="1">
                <a:latin typeface="+mn-lt"/>
              </a:rPr>
              <a:t>member</a:t>
            </a:r>
            <a:r>
              <a:rPr lang="et-EE" sz="2000" dirty="0">
                <a:latin typeface="+mn-lt"/>
              </a:rPr>
              <a:t> of </a:t>
            </a:r>
            <a:r>
              <a:rPr lang="et-EE" sz="2000" dirty="0" err="1">
                <a:latin typeface="+mn-lt"/>
              </a:rPr>
              <a:t>the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Bar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accepts</a:t>
            </a:r>
            <a:r>
              <a:rPr lang="et-EE" sz="2000" dirty="0">
                <a:latin typeface="+mn-lt"/>
              </a:rPr>
              <a:t> </a:t>
            </a:r>
            <a:r>
              <a:rPr lang="et-EE" sz="2000" dirty="0" err="1">
                <a:latin typeface="+mn-lt"/>
              </a:rPr>
              <a:t>the</a:t>
            </a:r>
            <a:r>
              <a:rPr lang="et-EE" sz="2000" dirty="0">
                <a:latin typeface="+mn-lt"/>
              </a:rPr>
              <a:t> SLAIS </a:t>
            </a:r>
            <a:r>
              <a:rPr lang="et-EE" sz="2000" dirty="0" err="1">
                <a:latin typeface="+mn-lt"/>
              </a:rPr>
              <a:t>request</a:t>
            </a:r>
            <a:r>
              <a:rPr lang="et-EE" sz="2000" dirty="0">
                <a:latin typeface="+mn-lt"/>
              </a:rPr>
              <a:t>.</a:t>
            </a:r>
          </a:p>
          <a:p>
            <a:pPr lvl="1"/>
            <a:endParaRPr lang="et-EE" sz="2000" dirty="0">
              <a:latin typeface="+mn-lt"/>
            </a:endParaRPr>
          </a:p>
          <a:p>
            <a:pPr lvl="1"/>
            <a:r>
              <a:rPr lang="en-US" sz="2000" dirty="0"/>
              <a:t>The proceedings authority </a:t>
            </a:r>
            <a:r>
              <a:rPr lang="en-US" sz="2000" dirty="0">
                <a:latin typeface="+mn-lt"/>
              </a:rPr>
              <a:t>notifies the suspect or accused without delay of the assignment to them of the </a:t>
            </a:r>
            <a:r>
              <a:rPr lang="en-US" sz="2000" dirty="0" err="1">
                <a:latin typeface="+mn-lt"/>
              </a:rPr>
              <a:t>defence</a:t>
            </a:r>
            <a:r>
              <a:rPr lang="en-US" sz="2000" dirty="0">
                <a:latin typeface="+mn-lt"/>
              </a:rPr>
              <a:t> counsel and relays to them the contact details of the attorney to provide the State-funded legal aid, who is appointed by the Estonian Bar Association</a:t>
            </a:r>
            <a:endParaRPr lang="et-EE" sz="31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1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278C0BC-F789-4AAB-95FF-CC164083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88225"/>
            <a:ext cx="10972800" cy="1325563"/>
          </a:xfrm>
        </p:spPr>
        <p:txBody>
          <a:bodyPr/>
          <a:lstStyle/>
          <a:p>
            <a:br>
              <a:rPr lang="en-US" dirty="0"/>
            </a:br>
            <a:r>
              <a:rPr lang="et-EE" dirty="0" err="1"/>
              <a:t>Presence</a:t>
            </a:r>
            <a:r>
              <a:rPr lang="et-EE" dirty="0"/>
              <a:t> at </a:t>
            </a:r>
            <a:r>
              <a:rPr lang="et-EE" dirty="0" err="1"/>
              <a:t>hearings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0" y="1183183"/>
            <a:ext cx="1303020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t-EE" sz="2000" dirty="0"/>
          </a:p>
          <a:p>
            <a:pPr lvl="1"/>
            <a:r>
              <a:rPr lang="et-EE" sz="2000" dirty="0" err="1"/>
              <a:t>Suspect</a:t>
            </a:r>
            <a:r>
              <a:rPr lang="et-EE" sz="2000" dirty="0"/>
              <a:t> </a:t>
            </a:r>
            <a:r>
              <a:rPr lang="et-EE" sz="2000" dirty="0" err="1"/>
              <a:t>or</a:t>
            </a:r>
            <a:r>
              <a:rPr lang="et-EE" sz="2000" dirty="0"/>
              <a:t> </a:t>
            </a:r>
            <a:r>
              <a:rPr lang="et-EE" sz="2000" dirty="0" err="1"/>
              <a:t>accused</a:t>
            </a:r>
            <a:r>
              <a:rPr lang="et-EE" sz="2000" dirty="0"/>
              <a:t> </a:t>
            </a:r>
            <a:r>
              <a:rPr lang="et-EE" sz="2000" dirty="0" err="1"/>
              <a:t>person</a:t>
            </a:r>
            <a:r>
              <a:rPr lang="et-EE" sz="2000" dirty="0"/>
              <a:t> </a:t>
            </a:r>
            <a:r>
              <a:rPr lang="et-EE" sz="2000" dirty="0" err="1"/>
              <a:t>may</a:t>
            </a:r>
            <a:r>
              <a:rPr lang="et-EE" sz="2000" dirty="0"/>
              <a:t> </a:t>
            </a:r>
            <a:r>
              <a:rPr lang="et-EE" sz="2000" dirty="0" err="1"/>
              <a:t>participate</a:t>
            </a:r>
            <a:r>
              <a:rPr lang="et-EE" sz="2000" dirty="0"/>
              <a:t> by </a:t>
            </a:r>
            <a:r>
              <a:rPr lang="et-EE" sz="2000" dirty="0" err="1"/>
              <a:t>means</a:t>
            </a:r>
            <a:r>
              <a:rPr lang="et-EE" sz="2000" dirty="0"/>
              <a:t> of </a:t>
            </a:r>
            <a:r>
              <a:rPr lang="et-EE" sz="2000" dirty="0" err="1"/>
              <a:t>technical</a:t>
            </a:r>
            <a:r>
              <a:rPr lang="et-EE" sz="2000" dirty="0"/>
              <a:t> </a:t>
            </a:r>
            <a:r>
              <a:rPr lang="et-EE" sz="2000" dirty="0" err="1"/>
              <a:t>solution</a:t>
            </a:r>
            <a:r>
              <a:rPr lang="et-EE" sz="2000" dirty="0"/>
              <a:t> in </a:t>
            </a:r>
            <a:r>
              <a:rPr lang="et-EE" sz="2000" dirty="0" err="1"/>
              <a:t>following</a:t>
            </a:r>
            <a:r>
              <a:rPr lang="et-EE" sz="2000" dirty="0"/>
              <a:t> </a:t>
            </a:r>
            <a:r>
              <a:rPr lang="et-EE" sz="2000" dirty="0" err="1"/>
              <a:t>hearings</a:t>
            </a:r>
            <a:r>
              <a:rPr lang="et-EE" sz="20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 err="1"/>
              <a:t>committal</a:t>
            </a:r>
            <a:r>
              <a:rPr lang="et-EE" sz="2000" dirty="0"/>
              <a:t> in </a:t>
            </a:r>
            <a:r>
              <a:rPr lang="et-EE" sz="2000" dirty="0" err="1"/>
              <a:t>custody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substitut</a:t>
            </a:r>
            <a:r>
              <a:rPr lang="et-EE" sz="2000" dirty="0" err="1"/>
              <a:t>ing</a:t>
            </a:r>
            <a:r>
              <a:rPr lang="et-EE" sz="2000" dirty="0"/>
              <a:t> </a:t>
            </a:r>
            <a:r>
              <a:rPr lang="en-US" sz="2000" dirty="0"/>
              <a:t>cash bail for committal in custody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/>
              <a:t>v</a:t>
            </a:r>
            <a:r>
              <a:rPr lang="en-US" sz="2000" dirty="0" err="1"/>
              <a:t>erifying</a:t>
            </a:r>
            <a:r>
              <a:rPr lang="en-US" sz="2000" dirty="0"/>
              <a:t> the justifiability of cash bail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/>
              <a:t>s</a:t>
            </a:r>
            <a:r>
              <a:rPr lang="en-US" sz="2000" dirty="0" err="1"/>
              <a:t>ubstituting</a:t>
            </a:r>
            <a:r>
              <a:rPr lang="en-US" sz="2000" dirty="0"/>
              <a:t> electronic monitoring for committal in custody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 err="1"/>
              <a:t>application</a:t>
            </a:r>
            <a:r>
              <a:rPr lang="et-EE" sz="2000" dirty="0"/>
              <a:t> of a </a:t>
            </a:r>
            <a:r>
              <a:rPr lang="et-EE" sz="2000" dirty="0" err="1"/>
              <a:t>temporary</a:t>
            </a:r>
            <a:r>
              <a:rPr lang="et-EE" sz="2000" dirty="0"/>
              <a:t> </a:t>
            </a:r>
            <a:r>
              <a:rPr lang="et-EE" sz="2000" dirty="0" err="1"/>
              <a:t>restraining</a:t>
            </a:r>
            <a:r>
              <a:rPr lang="et-EE" sz="2000" dirty="0"/>
              <a:t> order;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/>
              <a:t>v</a:t>
            </a:r>
            <a:r>
              <a:rPr lang="en-US" sz="2000" dirty="0" err="1"/>
              <a:t>erification</a:t>
            </a:r>
            <a:r>
              <a:rPr lang="en-US" sz="2000" dirty="0"/>
              <a:t> of continued justification of suspension from an official position or of imposition of a </a:t>
            </a:r>
            <a:endParaRPr lang="et-EE" sz="2000" dirty="0"/>
          </a:p>
          <a:p>
            <a:pPr lvl="1"/>
            <a:r>
              <a:rPr lang="et-EE" sz="2000" dirty="0"/>
              <a:t>	</a:t>
            </a:r>
            <a:r>
              <a:rPr lang="en-US" sz="2000" dirty="0"/>
              <a:t>temporary restraining order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hearing held under the rules of the abridged procedure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hearing conducted under the plea agreement procedure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 err="1"/>
              <a:t>preliminary</a:t>
            </a:r>
            <a:r>
              <a:rPr lang="et-EE" sz="2000" dirty="0"/>
              <a:t> hearing;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 err="1"/>
              <a:t>main</a:t>
            </a:r>
            <a:r>
              <a:rPr lang="et-EE" sz="2000" dirty="0"/>
              <a:t> </a:t>
            </a:r>
            <a:r>
              <a:rPr lang="et-EE" sz="2000" dirty="0" err="1"/>
              <a:t>general</a:t>
            </a:r>
            <a:r>
              <a:rPr lang="et-EE" sz="2000" dirty="0"/>
              <a:t> hearing </a:t>
            </a:r>
            <a:r>
              <a:rPr lang="et-EE" sz="2000" dirty="0" err="1"/>
              <a:t>if</a:t>
            </a:r>
            <a:r>
              <a:rPr lang="et-EE" sz="2000" dirty="0"/>
              <a:t> </a:t>
            </a:r>
            <a:r>
              <a:rPr lang="en-US" sz="2000" dirty="0"/>
              <a:t>bringing the</a:t>
            </a:r>
            <a:r>
              <a:rPr lang="et-EE" sz="2000" dirty="0"/>
              <a:t> </a:t>
            </a:r>
            <a:r>
              <a:rPr lang="et-EE" sz="2000" dirty="0" err="1"/>
              <a:t>accused</a:t>
            </a:r>
            <a:r>
              <a:rPr lang="et-EE" sz="2000" dirty="0"/>
              <a:t> </a:t>
            </a:r>
            <a:r>
              <a:rPr lang="et-EE" sz="2000" dirty="0" err="1"/>
              <a:t>person</a:t>
            </a:r>
            <a:r>
              <a:rPr lang="en-US" sz="2000" dirty="0"/>
              <a:t> to court is fraught with complications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hearing before the circuit court of appeal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/>
              <a:t>c</a:t>
            </a:r>
            <a:r>
              <a:rPr lang="en-US" sz="2000" dirty="0" err="1"/>
              <a:t>onsideration</a:t>
            </a:r>
            <a:r>
              <a:rPr lang="en-US" sz="2000" dirty="0"/>
              <a:t> of interim appeal in the higher court</a:t>
            </a:r>
            <a:r>
              <a:rPr lang="et-EE" sz="20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000" dirty="0" err="1"/>
              <a:t>hearings</a:t>
            </a:r>
            <a:r>
              <a:rPr lang="et-EE" sz="2000" dirty="0"/>
              <a:t> </a:t>
            </a:r>
            <a:r>
              <a:rPr lang="en-US" sz="2000" dirty="0"/>
              <a:t>for consideration of matters related to enforcement of judicial dispositions</a:t>
            </a:r>
            <a:r>
              <a:rPr lang="et-EE" sz="20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sz="2000" dirty="0"/>
          </a:p>
          <a:p>
            <a:pPr lvl="1"/>
            <a:r>
              <a:rPr lang="et-EE" sz="2000" dirty="0" err="1"/>
              <a:t>Presence</a:t>
            </a:r>
            <a:r>
              <a:rPr lang="et-EE" sz="2000" dirty="0"/>
              <a:t> at </a:t>
            </a:r>
            <a:r>
              <a:rPr lang="et-EE" sz="2000" dirty="0" err="1"/>
              <a:t>hearings</a:t>
            </a:r>
            <a:r>
              <a:rPr lang="et-EE" sz="2000" dirty="0"/>
              <a:t> </a:t>
            </a:r>
            <a:r>
              <a:rPr lang="et-EE" sz="2000" dirty="0" err="1"/>
              <a:t>is</a:t>
            </a:r>
            <a:r>
              <a:rPr lang="et-EE" sz="2000" dirty="0"/>
              <a:t> </a:t>
            </a:r>
            <a:r>
              <a:rPr lang="et-EE" sz="2000" dirty="0" err="1"/>
              <a:t>allowed</a:t>
            </a:r>
            <a:r>
              <a:rPr lang="et-EE" sz="2000" dirty="0"/>
              <a:t> </a:t>
            </a:r>
            <a:r>
              <a:rPr lang="et-EE" sz="2000" dirty="0" err="1"/>
              <a:t>only</a:t>
            </a:r>
            <a:r>
              <a:rPr lang="et-EE" sz="2000" dirty="0"/>
              <a:t> </a:t>
            </a:r>
            <a:r>
              <a:rPr lang="en-GB" sz="2000" dirty="0">
                <a:latin typeface="Arial" panose="020B0604020202020204" pitchFamily="34" charset="0"/>
              </a:rPr>
              <a:t>via live </a:t>
            </a:r>
            <a:r>
              <a:rPr lang="et-EE" sz="2000" dirty="0">
                <a:latin typeface="Arial" panose="020B0604020202020204" pitchFamily="34" charset="0"/>
              </a:rPr>
              <a:t>audio- and video-</a:t>
            </a:r>
            <a:r>
              <a:rPr lang="en-GB" sz="2000" dirty="0">
                <a:latin typeface="Arial" panose="020B0604020202020204" pitchFamily="34" charset="0"/>
              </a:rPr>
              <a:t>streaming</a:t>
            </a:r>
            <a:r>
              <a:rPr lang="et-EE" sz="2000" dirty="0">
                <a:latin typeface="Arial" panose="020B0604020202020204" pitchFamily="34" charset="0"/>
              </a:rPr>
              <a:t>.</a:t>
            </a:r>
            <a:endParaRPr lang="et-E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278C0BC-F789-4AAB-95FF-CC164083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982076"/>
            <a:ext cx="8153399" cy="1325563"/>
          </a:xfrm>
        </p:spPr>
        <p:txBody>
          <a:bodyPr/>
          <a:lstStyle/>
          <a:p>
            <a:r>
              <a:rPr lang="et-EE" dirty="0"/>
              <a:t>Estonian</a:t>
            </a:r>
            <a:r>
              <a:rPr lang="en-US" dirty="0"/>
              <a:t> experiences with </a:t>
            </a:r>
            <a:r>
              <a:rPr lang="en-US" dirty="0" err="1"/>
              <a:t>digitalisation</a:t>
            </a:r>
            <a:r>
              <a:rPr lang="en-US" dirty="0"/>
              <a:t> pre, during and post-pandemic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0A50-87E0-F420-F9BA-5E04935908F7}"/>
              </a:ext>
            </a:extLst>
          </p:cNvPr>
          <p:cNvSpPr txBox="1"/>
          <p:nvPr/>
        </p:nvSpPr>
        <p:spPr>
          <a:xfrm>
            <a:off x="0" y="1447800"/>
            <a:ext cx="12115605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t-EE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sz="2800" dirty="0"/>
          </a:p>
          <a:p>
            <a:pPr lvl="1"/>
            <a:r>
              <a:rPr lang="en-GB" sz="2800" dirty="0"/>
              <a:t>Before the pandemic following digital options were </a:t>
            </a:r>
            <a:r>
              <a:rPr lang="en-GB" sz="2800" b="1" u="sng" dirty="0"/>
              <a:t>not</a:t>
            </a:r>
            <a:r>
              <a:rPr lang="en-GB" sz="2800" dirty="0"/>
              <a:t> available: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interviewing of a suspect, accused person, victim, or expert </a:t>
            </a:r>
            <a:r>
              <a:rPr lang="en-GB" dirty="0"/>
              <a:t>(interviewing of a witness was allowed only with the </a:t>
            </a:r>
            <a:r>
              <a:rPr lang="en-GB" dirty="0">
                <a:latin typeface="Arial" panose="020B0604020202020204" pitchFamily="34" charset="0"/>
                <a:cs typeface="Rubik" panose="00000500000000000000"/>
              </a:rPr>
              <a:t>consent of the person to be heard and the suspect or accused);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Rubik Bold"/>
                <a:cs typeface="Rubik" panose="00000500000000000000"/>
              </a:rPr>
              <a:t>participation of an interpreter;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Rubik Bold"/>
                <a:cs typeface="Rubik" panose="00000500000000000000"/>
              </a:rPr>
              <a:t>participation of the accused person in the main hearing in general procedure without consent of the accused person;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Rubik Bold"/>
                <a:cs typeface="Rubik" panose="00000500000000000000"/>
              </a:rPr>
              <a:t>participation of the accused person in appellate court hearing;</a:t>
            </a:r>
            <a:endParaRPr lang="et-EE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dirty="0" err="1">
                <a:latin typeface="Rubik Bold"/>
                <a:cs typeface="Rubik" panose="00000500000000000000"/>
              </a:rPr>
              <a:t>participation</a:t>
            </a:r>
            <a:r>
              <a:rPr lang="et-EE" sz="2800" dirty="0">
                <a:latin typeface="Rubik Bold"/>
                <a:cs typeface="Rubik" panose="00000500000000000000"/>
              </a:rPr>
              <a:t> in c</a:t>
            </a:r>
            <a:r>
              <a:rPr lang="en-US" sz="2800" dirty="0" err="1">
                <a:latin typeface="Rubik Bold"/>
                <a:cs typeface="Rubik" panose="00000500000000000000"/>
              </a:rPr>
              <a:t>onsideration</a:t>
            </a:r>
            <a:r>
              <a:rPr lang="en-US" sz="2800" dirty="0">
                <a:latin typeface="Rubik Bold"/>
                <a:cs typeface="Rubik" panose="00000500000000000000"/>
              </a:rPr>
              <a:t> of interim appeal in the higher court</a:t>
            </a:r>
            <a:r>
              <a:rPr lang="et-EE" sz="2800" dirty="0">
                <a:latin typeface="Rubik Bold"/>
                <a:cs typeface="Rubik" panose="0000050000000000000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t-EE" sz="2800" dirty="0">
              <a:latin typeface="Rubik Bold"/>
              <a:cs typeface="Rubik" panose="00000500000000000000"/>
            </a:endParaRPr>
          </a:p>
          <a:p>
            <a:pPr lvl="1"/>
            <a:r>
              <a:rPr lang="et-EE" sz="2800" dirty="0">
                <a:latin typeface="Rubik Bold"/>
                <a:cs typeface="Rubik" panose="00000500000000000000"/>
              </a:rPr>
              <a:t>All </a:t>
            </a:r>
            <a:r>
              <a:rPr lang="et-EE" sz="2800" dirty="0" err="1">
                <a:latin typeface="Rubik Bold"/>
                <a:cs typeface="Rubik" panose="00000500000000000000"/>
              </a:rPr>
              <a:t>these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options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became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available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during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the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pandemic</a:t>
            </a:r>
            <a:r>
              <a:rPr lang="et-EE" sz="2800" dirty="0">
                <a:latin typeface="Rubik Bold"/>
                <a:cs typeface="Rubik" panose="00000500000000000000"/>
              </a:rPr>
              <a:t> and have </a:t>
            </a:r>
            <a:r>
              <a:rPr lang="et-EE" sz="2800" dirty="0" err="1">
                <a:latin typeface="Rubik Bold"/>
                <a:cs typeface="Rubik" panose="00000500000000000000"/>
              </a:rPr>
              <a:t>remained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available</a:t>
            </a:r>
            <a:r>
              <a:rPr lang="et-EE" sz="2800" dirty="0">
                <a:latin typeface="Rubik Bold"/>
                <a:cs typeface="Rubik" panose="00000500000000000000"/>
              </a:rPr>
              <a:t> </a:t>
            </a:r>
            <a:r>
              <a:rPr lang="et-EE" sz="2800" dirty="0" err="1">
                <a:latin typeface="Rubik Bold"/>
                <a:cs typeface="Rubik" panose="00000500000000000000"/>
              </a:rPr>
              <a:t>since</a:t>
            </a:r>
            <a:r>
              <a:rPr lang="et-EE" sz="2800" dirty="0">
                <a:latin typeface="Rubik Bold"/>
                <a:cs typeface="Rubik" panose="0000050000000000000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t-EE" sz="2800" dirty="0">
              <a:latin typeface="Rubik Bold"/>
              <a:cs typeface="Rubik" panose="0000050000000000000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t-EE" dirty="0">
              <a:cs typeface="Rubik" panose="000005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7356E-E2F4-4BBD-B68C-CE010FF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0338"/>
            <a:ext cx="1828800" cy="40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A849F-7FC9-41EA-B716-CC570120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733"/>
            <a:ext cx="3352800" cy="9334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278C0BC-F789-4AAB-95FF-CC164083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A839EEBA80C748BE9C46DAEB84D7BD" ma:contentTypeVersion="14" ma:contentTypeDescription="Loo uus dokument" ma:contentTypeScope="" ma:versionID="b1281f11e25eb12e249bd4d42878497f">
  <xsd:schema xmlns:xsd="http://www.w3.org/2001/XMLSchema" xmlns:xs="http://www.w3.org/2001/XMLSchema" xmlns:p="http://schemas.microsoft.com/office/2006/metadata/properties" xmlns:ns3="52bf50a1-a320-4549-8d2f-ce8dff0ea2cb" xmlns:ns4="215761fd-d181-4150-ba43-62e6cd4cf2c8" targetNamespace="http://schemas.microsoft.com/office/2006/metadata/properties" ma:root="true" ma:fieldsID="e49087c12dce3112485d653c9c3ea2ca" ns3:_="" ns4:_="">
    <xsd:import namespace="52bf50a1-a320-4549-8d2f-ce8dff0ea2cb"/>
    <xsd:import namespace="215761fd-d181-4150-ba43-62e6cd4cf2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f50a1-a320-4549-8d2f-ce8dff0ea2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761fd-d181-4150-ba43-62e6cd4cf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D77394-8A77-481C-977A-B3016A4969F6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52bf50a1-a320-4549-8d2f-ce8dff0ea2cb"/>
    <ds:schemaRef ds:uri="http://schemas.microsoft.com/office/infopath/2007/PartnerControls"/>
    <ds:schemaRef ds:uri="215761fd-d181-4150-ba43-62e6cd4cf2c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03F682-D2B5-4557-8A63-CCB7B4DF8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bf50a1-a320-4549-8d2f-ce8dff0ea2cb"/>
    <ds:schemaRef ds:uri="215761fd-d181-4150-ba43-62e6cd4cf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15CAC-90B4-41B3-9536-ECE6B85A8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9138</TotalTime>
  <Words>1349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Ink Free</vt:lpstr>
      <vt:lpstr>Rubik</vt:lpstr>
      <vt:lpstr>Rubik Bold</vt:lpstr>
      <vt:lpstr>UT_2019 Theme</vt:lpstr>
      <vt:lpstr>Digirights in Estonian criminal procedure</vt:lpstr>
      <vt:lpstr>Definition of digitalisation </vt:lpstr>
      <vt:lpstr>Interpretation and  translation </vt:lpstr>
      <vt:lpstr>Interpretation and  translation </vt:lpstr>
      <vt:lpstr> Access to case materials  </vt:lpstr>
      <vt:lpstr> Access to a lawyer  </vt:lpstr>
      <vt:lpstr> Access to legal aid  </vt:lpstr>
      <vt:lpstr> Presence at hearings  </vt:lpstr>
      <vt:lpstr>Estonian experiences with digitalisation pre, during and post-pandemic  </vt:lpstr>
      <vt:lpstr>eFile procedural information management system  </vt:lpstr>
      <vt:lpstr>eFile procedural information management system II  </vt:lpstr>
      <vt:lpstr>2021 Bill No 367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Jaan Ginter</cp:lastModifiedBy>
  <cp:revision>228</cp:revision>
  <dcterms:created xsi:type="dcterms:W3CDTF">2018-12-27T16:27:33Z</dcterms:created>
  <dcterms:modified xsi:type="dcterms:W3CDTF">2023-03-28T08:44:56Z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0x01010099A839EEBA80C748BE9C46DAEB84D7BD</vt:lpwstr>
  </property>
</Properties>
</file>