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19"/>
  </p:notesMasterIdLst>
  <p:sldIdLst>
    <p:sldId id="265" r:id="rId3"/>
    <p:sldId id="817" r:id="rId4"/>
    <p:sldId id="809" r:id="rId5"/>
    <p:sldId id="818" r:id="rId6"/>
    <p:sldId id="819" r:id="rId7"/>
    <p:sldId id="820" r:id="rId8"/>
    <p:sldId id="812" r:id="rId9"/>
    <p:sldId id="813" r:id="rId10"/>
    <p:sldId id="814" r:id="rId11"/>
    <p:sldId id="815" r:id="rId12"/>
    <p:sldId id="816" r:id="rId13"/>
    <p:sldId id="810" r:id="rId14"/>
    <p:sldId id="822" r:id="rId15"/>
    <p:sldId id="823" r:id="rId16"/>
    <p:sldId id="821" r:id="rId17"/>
    <p:sldId id="811" r:id="rId18"/>
  </p:sldIdLst>
  <p:sldSz cx="12192000" cy="6858000"/>
  <p:notesSz cx="6858000" cy="9144000"/>
  <p:defaultText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297"/>
  </p:normalViewPr>
  <p:slideViewPr>
    <p:cSldViewPr snapToGrid="0">
      <p:cViewPr varScale="1">
        <p:scale>
          <a:sx n="80" d="100"/>
          <a:sy n="80" d="100"/>
        </p:scale>
        <p:origin x="1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83263-836F-E941-83E5-86F1FC22C6A6}" type="datetimeFigureOut">
              <a:rPr lang="en-LU" smtClean="0"/>
              <a:t>31/03/2023</a:t>
            </a:fld>
            <a:endParaRPr lang="en-L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58C02-ACA2-0E4B-A8D2-ECD700F82691}" type="slidenum">
              <a:rPr lang="en-LU" smtClean="0"/>
              <a:t>‹#›</a:t>
            </a:fld>
            <a:endParaRPr lang="en-LU"/>
          </a:p>
        </p:txBody>
      </p:sp>
    </p:spTree>
    <p:extLst>
      <p:ext uri="{BB962C8B-B14F-4D97-AF65-F5344CB8AC3E}">
        <p14:creationId xmlns:p14="http://schemas.microsoft.com/office/powerpoint/2010/main" val="60213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b-LU" dirty="0"/>
          </a:p>
        </p:txBody>
      </p:sp>
      <p:sp>
        <p:nvSpPr>
          <p:cNvPr id="4" name="Slide Number Placeholder 3"/>
          <p:cNvSpPr>
            <a:spLocks noGrp="1"/>
          </p:cNvSpPr>
          <p:nvPr>
            <p:ph type="sldNum" sz="quarter" idx="10"/>
          </p:nvPr>
        </p:nvSpPr>
        <p:spPr/>
        <p:txBody>
          <a:bodyPr/>
          <a:lstStyle/>
          <a:p>
            <a:pPr marL="0" marR="0" lvl="0" indent="0" algn="r" defTabSz="446585"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446585"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806983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apters">
    <p:spTree>
      <p:nvGrpSpPr>
        <p:cNvPr id="1" name=""/>
        <p:cNvGrpSpPr/>
        <p:nvPr/>
      </p:nvGrpSpPr>
      <p:grpSpPr>
        <a:xfrm>
          <a:off x="0" y="0"/>
          <a:ext cx="0" cy="0"/>
          <a:chOff x="0" y="0"/>
          <a:chExt cx="0" cy="0"/>
        </a:xfrm>
      </p:grpSpPr>
      <p:sp>
        <p:nvSpPr>
          <p:cNvPr id="9" name="Rectangle 1"/>
          <p:cNvSpPr>
            <a:spLocks/>
          </p:cNvSpPr>
          <p:nvPr userDrawn="1"/>
        </p:nvSpPr>
        <p:spPr bwMode="auto">
          <a:xfrm>
            <a:off x="0" y="-1"/>
            <a:ext cx="12192000" cy="6907389"/>
          </a:xfrm>
          <a:prstGeom prst="rect">
            <a:avLst/>
          </a:prstGeom>
          <a:solidFill>
            <a:schemeClr val="bg1">
              <a:lumMod val="50000"/>
              <a:alpha val="79999"/>
            </a:schemeClr>
          </a:solidFill>
          <a:ln>
            <a:noFill/>
          </a:ln>
        </p:spPr>
        <p:txBody>
          <a:bodyPr lIns="0" tIns="0" rIns="0" bIns="0"/>
          <a:lstStyle/>
          <a:p>
            <a:r>
              <a:rPr lang="fr-FR" sz="1800" dirty="0"/>
              <a:t>  </a:t>
            </a:r>
          </a:p>
        </p:txBody>
      </p:sp>
      <p:sp>
        <p:nvSpPr>
          <p:cNvPr id="12" name="Rectangle 11"/>
          <p:cNvSpPr/>
          <p:nvPr userDrawn="1"/>
        </p:nvSpPr>
        <p:spPr>
          <a:xfrm>
            <a:off x="-5031" y="-63500"/>
            <a:ext cx="12262883" cy="666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Text Placeholder 14"/>
          <p:cNvSpPr>
            <a:spLocks noGrp="1"/>
          </p:cNvSpPr>
          <p:nvPr>
            <p:ph type="body" sz="quarter" idx="13" hasCustomPrompt="1"/>
          </p:nvPr>
        </p:nvSpPr>
        <p:spPr>
          <a:xfrm>
            <a:off x="664632" y="1771776"/>
            <a:ext cx="10944109" cy="2419224"/>
          </a:xfrm>
          <a:prstGeom prst="rect">
            <a:avLst/>
          </a:prstGeom>
        </p:spPr>
        <p:txBody>
          <a:bodyPr vert="horz" lIns="0" tIns="0" rIns="0"/>
          <a:lstStyle>
            <a:lvl1pPr marL="0" indent="0">
              <a:buNone/>
              <a:defRPr sz="4400" b="1" baseline="0">
                <a:solidFill>
                  <a:schemeClr val="bg1"/>
                </a:solidFill>
              </a:defRPr>
            </a:lvl1pPr>
            <a:lvl2pPr>
              <a:buNone/>
              <a:defRPr/>
            </a:lvl2pPr>
          </a:lstStyle>
          <a:p>
            <a:pPr lvl="0"/>
            <a:r>
              <a:rPr lang="fr-CH" dirty="0"/>
              <a:t>Chapter Title</a:t>
            </a:r>
          </a:p>
        </p:txBody>
      </p:sp>
      <p:pic>
        <p:nvPicPr>
          <p:cNvPr id="18" name="Image 6" descr="Bande_Logo_UNI_PP_right_long.eps"/>
          <p:cNvPicPr>
            <a:picLocks noChangeAspect="1"/>
          </p:cNvPicPr>
          <p:nvPr userDrawn="1"/>
        </p:nvPicPr>
        <p:blipFill rotWithShape="1">
          <a:blip r:embed="rId2" cstate="screen">
            <a:extLst>
              <a:ext uri="{28A0092B-C50C-407E-A947-70E740481C1C}">
                <a14:useLocalDpi xmlns:a14="http://schemas.microsoft.com/office/drawing/2010/main"/>
              </a:ext>
            </a:extLst>
          </a:blip>
          <a:srcRect l="30110" b="18390"/>
          <a:stretch/>
        </p:blipFill>
        <p:spPr bwMode="auto">
          <a:xfrm>
            <a:off x="-728133" y="5907010"/>
            <a:ext cx="13258800"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90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re - Bullet points -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074400" y="242235"/>
            <a:ext cx="738717" cy="365125"/>
          </a:xfrm>
          <a:prstGeom prst="rect">
            <a:avLst/>
          </a:prstGeom>
        </p:spPr>
        <p:txBody>
          <a:bodyPr/>
          <a:lstStyle/>
          <a:p>
            <a:fld id="{69CBF9F6-75D3-1B4A-A1AB-AF8E55766A5D}" type="slidenum">
              <a:rPr lang="en-US" smtClean="0"/>
              <a:pPr/>
              <a:t>‹#›</a:t>
            </a:fld>
            <a:endParaRPr lang="en-US"/>
          </a:p>
        </p:txBody>
      </p:sp>
      <p:sp>
        <p:nvSpPr>
          <p:cNvPr id="9"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endParaRPr lang="fr-FR" sz="1800"/>
          </a:p>
        </p:txBody>
      </p:sp>
      <p:sp>
        <p:nvSpPr>
          <p:cNvPr id="12" name="Rectangle 11"/>
          <p:cNvSpPr/>
          <p:nvPr userDrawn="1"/>
        </p:nvSpPr>
        <p:spPr>
          <a:xfrm>
            <a:off x="-5030" y="241301"/>
            <a:ext cx="273971" cy="714157"/>
          </a:xfrm>
          <a:prstGeom prst="rect">
            <a:avLst/>
          </a:prstGeom>
          <a:solidFill>
            <a:srgbClr val="FF1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13" name="Image 6" descr="Bande_Logo_UNI_PP_right_long.eps"/>
          <p:cNvPicPr>
            <a:picLocks noChangeAspect="1"/>
          </p:cNvPicPr>
          <p:nvPr userDrawn="1"/>
        </p:nvPicPr>
        <p:blipFill rotWithShape="1">
          <a:blip r:embed="rId2" cstate="screen">
            <a:extLst>
              <a:ext uri="{28A0092B-C50C-407E-A947-70E740481C1C}">
                <a14:useLocalDpi xmlns:a14="http://schemas.microsoft.com/office/drawing/2010/main" val="0"/>
              </a:ext>
            </a:extLst>
          </a:blip>
          <a:srcRect l="30110" b="18390"/>
          <a:stretch/>
        </p:blipFill>
        <p:spPr bwMode="auto">
          <a:xfrm>
            <a:off x="-728133" y="550964"/>
            <a:ext cx="13258800"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Espace réservé pour une image  3"/>
          <p:cNvSpPr>
            <a:spLocks noGrp="1"/>
          </p:cNvSpPr>
          <p:nvPr>
            <p:ph type="pic" sz="quarter" idx="13"/>
          </p:nvPr>
        </p:nvSpPr>
        <p:spPr>
          <a:xfrm>
            <a:off x="7592485" y="1776413"/>
            <a:ext cx="3949700" cy="4888550"/>
          </a:xfrm>
          <a:prstGeom prst="rect">
            <a:avLst/>
          </a:prstGeom>
        </p:spPr>
        <p:txBody>
          <a:bodyPr vert="horz"/>
          <a:lstStyle>
            <a:lvl1pPr marL="0" indent="0">
              <a:buNone/>
              <a:defRPr/>
            </a:lvl1pPr>
          </a:lstStyle>
          <a:p>
            <a:endParaRPr lang="fr-FR" dirty="0"/>
          </a:p>
        </p:txBody>
      </p:sp>
      <p:sp>
        <p:nvSpPr>
          <p:cNvPr id="16" name="Text Placeholder 3"/>
          <p:cNvSpPr>
            <a:spLocks noGrp="1"/>
          </p:cNvSpPr>
          <p:nvPr>
            <p:ph type="body" sz="half" idx="2" hasCustomPrompt="1"/>
          </p:nvPr>
        </p:nvSpPr>
        <p:spPr>
          <a:xfrm>
            <a:off x="664632" y="658160"/>
            <a:ext cx="8174568" cy="297298"/>
          </a:xfrm>
          <a:prstGeom prst="rect">
            <a:avLst/>
          </a:prstGeom>
        </p:spPr>
        <p:txBody>
          <a:bodyPr lIns="0" tIns="0" rIns="0" bIns="0" anchor="ct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a:t>Click to edit Master text styles</a:t>
            </a:r>
          </a:p>
        </p:txBody>
      </p:sp>
      <p:sp>
        <p:nvSpPr>
          <p:cNvPr id="17" name="Title 1"/>
          <p:cNvSpPr>
            <a:spLocks noGrp="1"/>
          </p:cNvSpPr>
          <p:nvPr>
            <p:ph type="title" hasCustomPrompt="1"/>
          </p:nvPr>
        </p:nvSpPr>
        <p:spPr>
          <a:xfrm>
            <a:off x="664632" y="266700"/>
            <a:ext cx="9173635" cy="391459"/>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
        <p:nvSpPr>
          <p:cNvPr id="14" name="Content Placeholder 2"/>
          <p:cNvSpPr>
            <a:spLocks noGrp="1"/>
          </p:cNvSpPr>
          <p:nvPr>
            <p:ph idx="1"/>
          </p:nvPr>
        </p:nvSpPr>
        <p:spPr>
          <a:xfrm>
            <a:off x="664631" y="2520001"/>
            <a:ext cx="6644220" cy="4144963"/>
          </a:xfrm>
          <a:prstGeom prst="rect">
            <a:avLst/>
          </a:prstGeom>
        </p:spPr>
        <p:txBody>
          <a:bodyPr lIns="0" tIns="0" rIns="0"/>
          <a:lstStyle>
            <a:lvl1pPr>
              <a:buClr>
                <a:srgbClr val="E03739"/>
              </a:buClr>
              <a:defRPr sz="1600">
                <a:solidFill>
                  <a:schemeClr val="bg1">
                    <a:lumMod val="50000"/>
                  </a:schemeClr>
                </a:solidFill>
              </a:defRPr>
            </a:lvl1pPr>
            <a:lvl2pPr marL="228600" indent="0">
              <a:buClr>
                <a:srgbClr val="E03739"/>
              </a:buClr>
              <a:buNone/>
              <a:defRPr sz="1400">
                <a:solidFill>
                  <a:schemeClr val="bg1">
                    <a:lumMod val="50000"/>
                  </a:schemeClr>
                </a:solidFill>
              </a:defRPr>
            </a:lvl2pPr>
            <a:lvl3pPr marL="457200" indent="0">
              <a:buClr>
                <a:srgbClr val="E03739"/>
              </a:buClr>
              <a:buNone/>
              <a:defRPr sz="1200">
                <a:solidFill>
                  <a:schemeClr val="bg1">
                    <a:lumMod val="50000"/>
                  </a:schemeClr>
                </a:solidFill>
              </a:defRPr>
            </a:lvl3pPr>
            <a:lvl4pPr marL="685800" indent="0">
              <a:buClr>
                <a:srgbClr val="E03739"/>
              </a:buClr>
              <a:buNone/>
              <a:defRPr sz="1000">
                <a:solidFill>
                  <a:schemeClr val="bg1">
                    <a:lumMod val="50000"/>
                  </a:schemeClr>
                </a:solidFill>
              </a:defRPr>
            </a:lvl4pPr>
            <a:lvl5pPr marL="914400" indent="0">
              <a:buClr>
                <a:srgbClr val="E03739"/>
              </a:buClr>
              <a:buNone/>
              <a:defRPr sz="800">
                <a:solidFill>
                  <a:schemeClr val="bg1">
                    <a:lumMod val="50000"/>
                  </a:schemeClr>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15" name="Text Placeholder 14"/>
          <p:cNvSpPr>
            <a:spLocks noGrp="1"/>
          </p:cNvSpPr>
          <p:nvPr>
            <p:ph type="body" sz="quarter" idx="14"/>
          </p:nvPr>
        </p:nvSpPr>
        <p:spPr>
          <a:xfrm>
            <a:off x="664632" y="1771777"/>
            <a:ext cx="6644219" cy="674687"/>
          </a:xfrm>
          <a:prstGeom prst="rect">
            <a:avLst/>
          </a:prstGeom>
        </p:spPr>
        <p:txBody>
          <a:bodyPr vert="horz" lIns="0" tIns="0" rIns="0"/>
          <a:lstStyle>
            <a:lvl1pPr>
              <a:buNone/>
              <a:defRPr b="1">
                <a:solidFill>
                  <a:srgbClr val="68585A"/>
                </a:solidFill>
              </a:defRPr>
            </a:lvl1pPr>
            <a:lvl2pPr>
              <a:buNone/>
              <a:defRPr/>
            </a:lvl2pPr>
          </a:lstStyle>
          <a:p>
            <a:pPr lvl="0"/>
            <a:r>
              <a:rPr lang="fr-CH" dirty="0"/>
              <a:t>Click to edit Master text styles</a:t>
            </a:r>
          </a:p>
        </p:txBody>
      </p:sp>
    </p:spTree>
    <p:extLst>
      <p:ext uri="{BB962C8B-B14F-4D97-AF65-F5344CB8AC3E}">
        <p14:creationId xmlns:p14="http://schemas.microsoft.com/office/powerpoint/2010/main" val="1701922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grpSp>
        <p:nvGrpSpPr>
          <p:cNvPr id="8" name="Group 23"/>
          <p:cNvGrpSpPr/>
          <p:nvPr userDrawn="1"/>
        </p:nvGrpSpPr>
        <p:grpSpPr>
          <a:xfrm>
            <a:off x="10292031" y="5732426"/>
            <a:ext cx="1359216" cy="702000"/>
            <a:chOff x="7778187" y="681228"/>
            <a:chExt cx="900000" cy="576072"/>
          </a:xfrm>
        </p:grpSpPr>
        <p:sp>
          <p:nvSpPr>
            <p:cNvPr id="11" name="Rounded Rectangle 10"/>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sz="1800"/>
            </a:p>
          </p:txBody>
        </p:sp>
        <p:sp>
          <p:nvSpPr>
            <p:cNvPr id="12" name="Rectangle 11"/>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sz="1800"/>
            </a:p>
          </p:txBody>
        </p:sp>
      </p:grpSp>
      <p:sp>
        <p:nvSpPr>
          <p:cNvPr id="9" name="Rectangle 8"/>
          <p:cNvSpPr/>
          <p:nvPr userDrawn="1"/>
        </p:nvSpPr>
        <p:spPr>
          <a:xfrm>
            <a:off x="0" y="6434866"/>
            <a:ext cx="1221228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pic>
        <p:nvPicPr>
          <p:cNvPr id="15" name="Picture 14" descr="UNI_logo_quadri_def.pdf"/>
          <p:cNvPicPr>
            <a:picLocks noChangeAspect="1"/>
          </p:cNvPicPr>
          <p:nvPr userDrawn="1"/>
        </p:nvPicPr>
        <p:blipFill>
          <a:blip r:embed="rId2"/>
          <a:srcRect l="24471" t="27051" r="21988" b="29129"/>
          <a:stretch>
            <a:fillRect/>
          </a:stretch>
        </p:blipFill>
        <p:spPr>
          <a:xfrm>
            <a:off x="10507569" y="5871628"/>
            <a:ext cx="997007" cy="612000"/>
          </a:xfrm>
          <a:prstGeom prst="rect">
            <a:avLst/>
          </a:prstGeom>
        </p:spPr>
      </p:pic>
    </p:spTree>
    <p:extLst>
      <p:ext uri="{BB962C8B-B14F-4D97-AF65-F5344CB8AC3E}">
        <p14:creationId xmlns:p14="http://schemas.microsoft.com/office/powerpoint/2010/main" val="178121727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END">
    <p:spTree>
      <p:nvGrpSpPr>
        <p:cNvPr id="1" name=""/>
        <p:cNvGrpSpPr/>
        <p:nvPr/>
      </p:nvGrpSpPr>
      <p:grpSpPr>
        <a:xfrm>
          <a:off x="0" y="0"/>
          <a:ext cx="0" cy="0"/>
          <a:chOff x="0" y="0"/>
          <a:chExt cx="0" cy="0"/>
        </a:xfrm>
      </p:grpSpPr>
      <p:pic>
        <p:nvPicPr>
          <p:cNvPr id="9" name="Image 8" descr="2015-07-24_A7r_01588_Belval_LuxUni_light.jpg">
            <a:extLst>
              <a:ext uri="{FF2B5EF4-FFF2-40B4-BE49-F238E27FC236}">
                <a16:creationId xmlns:a16="http://schemas.microsoft.com/office/drawing/2014/main" id="{C8E3185F-CD3B-A647-B4A4-367CA250BC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42" y="0"/>
            <a:ext cx="12212283" cy="6483628"/>
          </a:xfrm>
          <a:prstGeom prst="rect">
            <a:avLst/>
          </a:prstGeom>
        </p:spPr>
      </p:pic>
      <p:sp>
        <p:nvSpPr>
          <p:cNvPr id="17" name="Rectangle 2"/>
          <p:cNvSpPr>
            <a:spLocks/>
          </p:cNvSpPr>
          <p:nvPr userDrawn="1"/>
        </p:nvSpPr>
        <p:spPr bwMode="auto">
          <a:xfrm>
            <a:off x="0" y="485021"/>
            <a:ext cx="12192000" cy="1350962"/>
          </a:xfrm>
          <a:prstGeom prst="rect">
            <a:avLst/>
          </a:prstGeom>
          <a:solidFill>
            <a:srgbClr val="000000">
              <a:alpha val="29803"/>
            </a:srgbClr>
          </a:solidFill>
          <a:ln>
            <a:noFill/>
          </a:ln>
          <a:extLst>
            <a:ext uri="{91240B29-F687-4f45-9708-019B960494DF}">
              <a14:hiddenLine xmlns="" xmlns:a14="http://schemas.microsoft.com/office/drawing/2010/main" w="12700">
                <a:solidFill>
                  <a:srgbClr val="000000">
                    <a:alpha val="29803"/>
                  </a:srgbClr>
                </a:solidFill>
                <a:miter lim="800000"/>
                <a:headEnd/>
                <a:tailEnd/>
              </a14:hiddenLine>
            </a:ext>
          </a:extLst>
        </p:spPr>
        <p:txBody>
          <a:bodyPr lIns="0" tIns="180000" rIns="0" bIns="0" anchor="b" anchorCtr="0"/>
          <a:lstStyle/>
          <a:p>
            <a:endParaRPr lang="fr-FR" sz="1800" dirty="0"/>
          </a:p>
        </p:txBody>
      </p:sp>
      <p:sp>
        <p:nvSpPr>
          <p:cNvPr id="6" name="Slide Number Placeholder 5"/>
          <p:cNvSpPr>
            <a:spLocks noGrp="1"/>
          </p:cNvSpPr>
          <p:nvPr>
            <p:ph type="sldNum" sz="quarter" idx="12"/>
          </p:nvPr>
        </p:nvSpPr>
        <p:spPr>
          <a:xfrm>
            <a:off x="11074400" y="242235"/>
            <a:ext cx="738717" cy="365125"/>
          </a:xfrm>
          <a:prstGeom prst="rect">
            <a:avLst/>
          </a:prstGeom>
        </p:spPr>
        <p:txBody>
          <a:bodyPr/>
          <a:lstStyle/>
          <a:p>
            <a:fld id="{69CBF9F6-75D3-1B4A-A1AB-AF8E55766A5D}" type="slidenum">
              <a:rPr lang="en-US" smtClean="0">
                <a:solidFill>
                  <a:prstClr val="white"/>
                </a:solidFill>
              </a:rPr>
              <a:pPr/>
              <a:t>‹#›</a:t>
            </a:fld>
            <a:endParaRPr lang="en-US">
              <a:solidFill>
                <a:prstClr val="white"/>
              </a:solidFill>
            </a:endParaRPr>
          </a:p>
        </p:txBody>
      </p:sp>
      <p:pic>
        <p:nvPicPr>
          <p:cNvPr id="13" name="Image 6" descr="Bande_Logo_UNI_PP_right_long.eps"/>
          <p:cNvPicPr>
            <a:picLocks noChangeAspect="1"/>
          </p:cNvPicPr>
          <p:nvPr userDrawn="1"/>
        </p:nvPicPr>
        <p:blipFill rotWithShape="1">
          <a:blip r:embed="rId3" cstate="screen">
            <a:extLst>
              <a:ext uri="{28A0092B-C50C-407E-A947-70E740481C1C}">
                <a14:useLocalDpi xmlns:a14="http://schemas.microsoft.com/office/drawing/2010/main"/>
              </a:ext>
            </a:extLst>
          </a:blip>
          <a:srcRect l="30110" b="18390"/>
          <a:stretch/>
        </p:blipFill>
        <p:spPr bwMode="auto">
          <a:xfrm>
            <a:off x="-728133" y="5907010"/>
            <a:ext cx="13258800"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6"/>
          <p:cNvSpPr>
            <a:spLocks/>
          </p:cNvSpPr>
          <p:nvPr userDrawn="1"/>
        </p:nvSpPr>
        <p:spPr bwMode="auto">
          <a:xfrm>
            <a:off x="0" y="485021"/>
            <a:ext cx="262467" cy="1350962"/>
          </a:xfrm>
          <a:prstGeom prst="rect">
            <a:avLst/>
          </a:prstGeom>
          <a:solidFill>
            <a:schemeClr val="accent1"/>
          </a:solidFill>
          <a:ln>
            <a:noFill/>
          </a:ln>
        </p:spPr>
        <p:txBody>
          <a:bodyPr lIns="0" tIns="0" rIns="0" bIns="0"/>
          <a:lstStyle/>
          <a:p>
            <a:endParaRPr lang="fr-FR" sz="1800"/>
          </a:p>
        </p:txBody>
      </p:sp>
      <p:sp>
        <p:nvSpPr>
          <p:cNvPr id="10" name="Text Placeholder 22">
            <a:extLst>
              <a:ext uri="{FF2B5EF4-FFF2-40B4-BE49-F238E27FC236}">
                <a16:creationId xmlns:a16="http://schemas.microsoft.com/office/drawing/2014/main" id="{EE2344FF-B321-8C4E-9D7B-69BC9DECA042}"/>
              </a:ext>
            </a:extLst>
          </p:cNvPr>
          <p:cNvSpPr txBox="1">
            <a:spLocks/>
          </p:cNvSpPr>
          <p:nvPr userDrawn="1"/>
        </p:nvSpPr>
        <p:spPr>
          <a:xfrm>
            <a:off x="1" y="486001"/>
            <a:ext cx="4948767" cy="1349983"/>
          </a:xfrm>
          <a:prstGeom prst="rect">
            <a:avLst/>
          </a:prstGeom>
        </p:spPr>
        <p:txBody>
          <a:bodyPr vert="horz" lIns="0" tIns="0" rIns="0" bIns="0" anchor="ctr" anchorCtr="0"/>
          <a:lstStyle>
            <a:lvl1pPr marL="228600" indent="-228600" algn="l" defTabSz="914400" rtl="0" eaLnBrk="1" latinLnBrk="0" hangingPunct="1">
              <a:spcBef>
                <a:spcPts val="2000"/>
              </a:spcBef>
              <a:buClr>
                <a:schemeClr val="accent1"/>
              </a:buClr>
              <a:buSzPct val="75000"/>
              <a:buFontTx/>
              <a:buNone/>
              <a:defRPr sz="2000" kern="1200">
                <a:solidFill>
                  <a:schemeClr val="bg1"/>
                </a:solidFill>
                <a:latin typeface="Gill Sans"/>
                <a:ea typeface="+mn-ea"/>
                <a:cs typeface="Gill San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600"/>
              </a:spcAft>
            </a:pPr>
            <a:r>
              <a:rPr lang="en-US" sz="2000" b="0" i="0" dirty="0">
                <a:solidFill>
                  <a:srgbClr val="FFFFFF"/>
                </a:solidFill>
                <a:latin typeface="+mj-lt"/>
                <a:sym typeface="Gill Sans" charset="0"/>
              </a:rPr>
              <a:t>University of Luxembourg</a:t>
            </a:r>
          </a:p>
        </p:txBody>
      </p:sp>
      <p:sp>
        <p:nvSpPr>
          <p:cNvPr id="14" name="Text Placeholder 22">
            <a:extLst>
              <a:ext uri="{FF2B5EF4-FFF2-40B4-BE49-F238E27FC236}">
                <a16:creationId xmlns:a16="http://schemas.microsoft.com/office/drawing/2014/main" id="{74882FD3-9FD2-434B-AC7F-878CCF0D0FB6}"/>
              </a:ext>
            </a:extLst>
          </p:cNvPr>
          <p:cNvSpPr txBox="1">
            <a:spLocks/>
          </p:cNvSpPr>
          <p:nvPr userDrawn="1"/>
        </p:nvSpPr>
        <p:spPr>
          <a:xfrm>
            <a:off x="1" y="1171202"/>
            <a:ext cx="4948767" cy="672387"/>
          </a:xfrm>
          <a:prstGeom prst="rect">
            <a:avLst/>
          </a:prstGeom>
        </p:spPr>
        <p:txBody>
          <a:bodyPr vert="horz" lIns="360000" tIns="72000" rIns="360000" anchor="t" anchorCtr="0"/>
          <a:lstStyle>
            <a:lvl1pPr marL="0" marR="0" indent="0" algn="r" defTabSz="457200" rtl="0" eaLnBrk="1" fontAlgn="base" latinLnBrk="0" hangingPunct="1">
              <a:lnSpc>
                <a:spcPct val="100000"/>
              </a:lnSpc>
              <a:spcBef>
                <a:spcPct val="0"/>
              </a:spcBef>
              <a:spcAft>
                <a:spcPts val="600"/>
              </a:spcAft>
              <a:buClrTx/>
              <a:buSzTx/>
              <a:buFontTx/>
              <a:buNone/>
              <a:tabLst/>
              <a:defRPr sz="1400" b="0" i="0" kern="1200">
                <a:solidFill>
                  <a:schemeClr val="bg1"/>
                </a:solidFill>
                <a:latin typeface="Gill Sans Light"/>
                <a:ea typeface="+mn-ea"/>
                <a:cs typeface="Gill Sans Light"/>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1300" b="0" i="0" dirty="0">
              <a:solidFill>
                <a:srgbClr val="FFFFFF"/>
              </a:solidFill>
              <a:latin typeface="+mj-lt"/>
              <a:ea typeface="ＭＳ Ｐゴシック" charset="0"/>
              <a:cs typeface="ＭＳ Ｐゴシック" charset="0"/>
            </a:endParaRPr>
          </a:p>
        </p:txBody>
      </p:sp>
    </p:spTree>
    <p:extLst>
      <p:ext uri="{BB962C8B-B14F-4D97-AF65-F5344CB8AC3E}">
        <p14:creationId xmlns:p14="http://schemas.microsoft.com/office/powerpoint/2010/main" val="2903198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375871"/>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82E7-69E8-DF4B-BFF3-67C9F4E11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AEBAE-F6D1-F241-9592-10601EF9ED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9500478"/>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D845E-38F0-2B4A-B446-F204523058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5624700"/>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3" name="Image 2" descr="2015-07-24_A7r_01588_Belval_LuxUni_ligh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212283" cy="6483628"/>
          </a:xfrm>
          <a:prstGeom prst="rect">
            <a:avLst/>
          </a:prstGeom>
        </p:spPr>
      </p:pic>
      <p:sp>
        <p:nvSpPr>
          <p:cNvPr id="18" name="Rectangle 2"/>
          <p:cNvSpPr>
            <a:spLocks/>
          </p:cNvSpPr>
          <p:nvPr userDrawn="1"/>
        </p:nvSpPr>
        <p:spPr bwMode="auto">
          <a:xfrm>
            <a:off x="0" y="485021"/>
            <a:ext cx="12192000" cy="1350962"/>
          </a:xfrm>
          <a:prstGeom prst="rect">
            <a:avLst/>
          </a:prstGeom>
          <a:solidFill>
            <a:srgbClr val="000000">
              <a:alpha val="29803"/>
            </a:srgbClr>
          </a:solidFill>
          <a:ln>
            <a:noFill/>
          </a:ln>
          <a:extLst>
            <a:ext uri="{91240B29-F687-4F45-9708-019B960494DF}">
              <a14:hiddenLine xmlns:a14="http://schemas.microsoft.com/office/drawing/2010/main" w="12700">
                <a:solidFill>
                  <a:srgbClr val="000000">
                    <a:alpha val="29803"/>
                  </a:srgbClr>
                </a:solidFill>
                <a:miter lim="800000"/>
                <a:headEnd/>
                <a:tailEnd/>
              </a14:hiddenLine>
            </a:ext>
          </a:extLst>
        </p:spPr>
        <p:txBody>
          <a:bodyPr lIns="0" tIns="180000" rIns="0" bIns="0" anchor="b" anchorCtr="0"/>
          <a:lstStyle/>
          <a:p>
            <a:endParaRPr lang="fr-FR" sz="1800"/>
          </a:p>
        </p:txBody>
      </p:sp>
      <p:grpSp>
        <p:nvGrpSpPr>
          <p:cNvPr id="8" name="Group 23"/>
          <p:cNvGrpSpPr/>
          <p:nvPr userDrawn="1"/>
        </p:nvGrpSpPr>
        <p:grpSpPr>
          <a:xfrm>
            <a:off x="10292031" y="5732426"/>
            <a:ext cx="1359216" cy="702000"/>
            <a:chOff x="7778187" y="681228"/>
            <a:chExt cx="900000" cy="576072"/>
          </a:xfrm>
        </p:grpSpPr>
        <p:sp>
          <p:nvSpPr>
            <p:cNvPr id="11" name="Rounded Rectangle 10"/>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sz="1800"/>
            </a:p>
          </p:txBody>
        </p:sp>
        <p:sp>
          <p:nvSpPr>
            <p:cNvPr id="12" name="Rectangle 11"/>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sz="1800"/>
            </a:p>
          </p:txBody>
        </p:sp>
      </p:grpSp>
      <p:sp>
        <p:nvSpPr>
          <p:cNvPr id="9" name="Rectangle 8"/>
          <p:cNvSpPr/>
          <p:nvPr userDrawn="1"/>
        </p:nvSpPr>
        <p:spPr>
          <a:xfrm>
            <a:off x="0" y="6434866"/>
            <a:ext cx="1221228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pic>
        <p:nvPicPr>
          <p:cNvPr id="15" name="Picture 14" descr="UNI_logo_quadri_def.pdf"/>
          <p:cNvPicPr>
            <a:picLocks noChangeAspect="1"/>
          </p:cNvPicPr>
          <p:nvPr userDrawn="1"/>
        </p:nvPicPr>
        <p:blipFill>
          <a:blip r:embed="rId3"/>
          <a:srcRect l="24471" t="27051" r="21988" b="29129"/>
          <a:stretch>
            <a:fillRect/>
          </a:stretch>
        </p:blipFill>
        <p:spPr>
          <a:xfrm>
            <a:off x="10507569" y="5871628"/>
            <a:ext cx="997007" cy="612000"/>
          </a:xfrm>
          <a:prstGeom prst="rect">
            <a:avLst/>
          </a:prstGeom>
        </p:spPr>
      </p:pic>
      <p:sp>
        <p:nvSpPr>
          <p:cNvPr id="19" name="Line 3"/>
          <p:cNvSpPr>
            <a:spLocks noChangeShapeType="1"/>
          </p:cNvSpPr>
          <p:nvPr userDrawn="1"/>
        </p:nvSpPr>
        <p:spPr bwMode="auto">
          <a:xfrm rot="10800000" flipH="1">
            <a:off x="4948767" y="485021"/>
            <a:ext cx="0" cy="1350962"/>
          </a:xfrm>
          <a:prstGeom prst="line">
            <a:avLst/>
          </a:prstGeom>
          <a:noFill/>
          <a:ln w="6350">
            <a:solidFill>
              <a:srgbClr val="FFFF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800"/>
          </a:p>
        </p:txBody>
      </p:sp>
      <p:sp>
        <p:nvSpPr>
          <p:cNvPr id="21" name="Rectangle 6"/>
          <p:cNvSpPr>
            <a:spLocks/>
          </p:cNvSpPr>
          <p:nvPr userDrawn="1"/>
        </p:nvSpPr>
        <p:spPr bwMode="auto">
          <a:xfrm>
            <a:off x="0" y="485021"/>
            <a:ext cx="262467" cy="1350962"/>
          </a:xfrm>
          <a:prstGeom prst="rect">
            <a:avLst/>
          </a:prstGeom>
          <a:solidFill>
            <a:srgbClr val="E037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fr-FR" sz="1800"/>
          </a:p>
        </p:txBody>
      </p:sp>
      <p:sp>
        <p:nvSpPr>
          <p:cNvPr id="23" name="Text Placeholder 22"/>
          <p:cNvSpPr>
            <a:spLocks noGrp="1"/>
          </p:cNvSpPr>
          <p:nvPr userDrawn="1">
            <p:ph type="body" sz="quarter" idx="10"/>
          </p:nvPr>
        </p:nvSpPr>
        <p:spPr>
          <a:xfrm>
            <a:off x="4948768" y="485776"/>
            <a:ext cx="6715233" cy="677821"/>
          </a:xfrm>
          <a:prstGeom prst="rect">
            <a:avLst/>
          </a:prstGeom>
        </p:spPr>
        <p:txBody>
          <a:bodyPr vert="horz" lIns="360000" tIns="180000" rIns="0" bIns="0" anchor="b" anchorCtr="0"/>
          <a:lstStyle>
            <a:lvl1pPr algn="l">
              <a:buFontTx/>
              <a:buNone/>
              <a:defRPr sz="2000">
                <a:solidFill>
                  <a:schemeClr val="bg1"/>
                </a:solidFill>
                <a:latin typeface="Gill Sans"/>
                <a:cs typeface="Gill Sans"/>
              </a:defRPr>
            </a:lvl1pPr>
            <a:lvl2pPr>
              <a:buNone/>
              <a:defRPr/>
            </a:lvl2pPr>
          </a:lstStyle>
          <a:p>
            <a:pPr lvl="0"/>
            <a:r>
              <a:rPr lang="fr-CH" dirty="0"/>
              <a:t>Click to edit Master text styles</a:t>
            </a:r>
          </a:p>
        </p:txBody>
      </p:sp>
      <p:sp>
        <p:nvSpPr>
          <p:cNvPr id="24" name="Text Placeholder 22"/>
          <p:cNvSpPr>
            <a:spLocks noGrp="1"/>
          </p:cNvSpPr>
          <p:nvPr userDrawn="1">
            <p:ph type="body" sz="quarter" idx="11"/>
          </p:nvPr>
        </p:nvSpPr>
        <p:spPr>
          <a:xfrm>
            <a:off x="4948766" y="1171202"/>
            <a:ext cx="6715233" cy="672387"/>
          </a:xfrm>
          <a:prstGeom prst="rect">
            <a:avLst/>
          </a:prstGeom>
        </p:spPr>
        <p:txBody>
          <a:bodyPr vert="horz" lIns="360000" tIns="72000" rIns="0" anchor="t" anchorCtr="0"/>
          <a:lstStyle>
            <a:lvl1pPr>
              <a:buFontTx/>
              <a:buNone/>
              <a:defRPr sz="1400" b="0" i="0">
                <a:solidFill>
                  <a:schemeClr val="bg1"/>
                </a:solidFill>
                <a:latin typeface="Gill Sans Light"/>
                <a:cs typeface="Gill Sans Light"/>
              </a:defRPr>
            </a:lvl1pPr>
            <a:lvl2pPr>
              <a:buNone/>
              <a:defRPr/>
            </a:lvl2pPr>
          </a:lstStyle>
          <a:p>
            <a:pPr lvl="0"/>
            <a:r>
              <a:rPr lang="fr-CH" dirty="0"/>
              <a:t>Click to edit Master text styles</a:t>
            </a:r>
          </a:p>
        </p:txBody>
      </p:sp>
      <p:sp>
        <p:nvSpPr>
          <p:cNvPr id="14" name="Text Placeholder 22"/>
          <p:cNvSpPr>
            <a:spLocks noGrp="1"/>
          </p:cNvSpPr>
          <p:nvPr>
            <p:ph type="body" sz="quarter" idx="12" hasCustomPrompt="1"/>
          </p:nvPr>
        </p:nvSpPr>
        <p:spPr>
          <a:xfrm>
            <a:off x="262467" y="486001"/>
            <a:ext cx="4686300" cy="677821"/>
          </a:xfrm>
          <a:prstGeom prst="rect">
            <a:avLst/>
          </a:prstGeom>
        </p:spPr>
        <p:txBody>
          <a:bodyPr vert="horz" lIns="360000" tIns="180000" rIns="360000" bIns="0" anchor="b" anchorCtr="0"/>
          <a:lstStyle>
            <a:lvl1pPr algn="r">
              <a:spcAft>
                <a:spcPts val="600"/>
              </a:spcAft>
              <a:buFontTx/>
              <a:buNone/>
              <a:defRPr sz="2000">
                <a:solidFill>
                  <a:schemeClr val="bg1"/>
                </a:solidFill>
                <a:latin typeface="Gill Sans"/>
                <a:cs typeface="Gill Sans"/>
              </a:defRPr>
            </a:lvl1pPr>
            <a:lvl2pPr>
              <a:buNone/>
              <a:defRPr/>
            </a:lvl2pPr>
          </a:lstStyle>
          <a:p>
            <a:pPr algn="r">
              <a:spcAft>
                <a:spcPts val="600"/>
              </a:spcAft>
            </a:pPr>
            <a:r>
              <a:rPr lang="en-US" sz="2000" dirty="0">
                <a:solidFill>
                  <a:srgbClr val="FFFFFF"/>
                </a:solidFill>
                <a:latin typeface="Gill Sans" charset="0"/>
                <a:sym typeface="Gill Sans" charset="0"/>
              </a:rPr>
              <a:t>University of Luxembourg</a:t>
            </a:r>
          </a:p>
        </p:txBody>
      </p:sp>
      <p:sp>
        <p:nvSpPr>
          <p:cNvPr id="16" name="Text Placeholder 22"/>
          <p:cNvSpPr>
            <a:spLocks noGrp="1"/>
          </p:cNvSpPr>
          <p:nvPr>
            <p:ph type="body" sz="quarter" idx="13" hasCustomPrompt="1"/>
          </p:nvPr>
        </p:nvSpPr>
        <p:spPr>
          <a:xfrm>
            <a:off x="262467" y="1171202"/>
            <a:ext cx="4686300" cy="672387"/>
          </a:xfrm>
          <a:prstGeom prst="rect">
            <a:avLst/>
          </a:prstGeom>
        </p:spPr>
        <p:txBody>
          <a:bodyPr vert="horz" lIns="360000" tIns="72000" rIns="360000" anchor="t" anchorCtr="0"/>
          <a:lstStyle>
            <a:lvl1pPr marL="0" marR="0" indent="0" algn="r" defTabSz="457200" rtl="0" eaLnBrk="1" fontAlgn="base" latinLnBrk="0" hangingPunct="1">
              <a:lnSpc>
                <a:spcPct val="100000"/>
              </a:lnSpc>
              <a:spcBef>
                <a:spcPct val="0"/>
              </a:spcBef>
              <a:spcAft>
                <a:spcPts val="600"/>
              </a:spcAft>
              <a:buClrTx/>
              <a:buSzTx/>
              <a:buFontTx/>
              <a:buNone/>
              <a:tabLst/>
              <a:defRPr sz="1400" b="0" i="0">
                <a:solidFill>
                  <a:schemeClr val="bg1"/>
                </a:solidFill>
                <a:latin typeface="Gill Sans Light"/>
                <a:cs typeface="Gill Sans Light"/>
              </a:defRPr>
            </a:lvl1pPr>
            <a:lvl2pPr>
              <a:buNone/>
              <a:defRPr/>
            </a:lvl2pPr>
          </a:lstStyle>
          <a:p>
            <a:pPr marL="0" marR="0" indent="0" algn="r" defTabSz="457200" rtl="0" eaLnBrk="1" fontAlgn="base" latinLnBrk="0" hangingPunct="1">
              <a:lnSpc>
                <a:spcPct val="100000"/>
              </a:lnSpc>
              <a:spcBef>
                <a:spcPct val="0"/>
              </a:spcBef>
              <a:spcAft>
                <a:spcPts val="600"/>
              </a:spcAft>
              <a:buClrTx/>
              <a:buSzTx/>
              <a:buFontTx/>
              <a:buNone/>
              <a:tabLst/>
              <a:defRPr/>
            </a:pPr>
            <a:r>
              <a:rPr lang="en-US" sz="1400" i="0" dirty="0">
                <a:solidFill>
                  <a:srgbClr val="FFFFFF"/>
                </a:solidFill>
                <a:latin typeface="Gill Sans Light"/>
                <a:ea typeface="ＭＳ Ｐゴシック" charset="0"/>
                <a:cs typeface="Gill Sans Light"/>
              </a:rPr>
              <a:t>Multilingual. </a:t>
            </a:r>
            <a:r>
              <a:rPr lang="en-US" sz="1400" i="0" dirty="0" err="1">
                <a:solidFill>
                  <a:srgbClr val="FFFFFF"/>
                </a:solidFill>
                <a:latin typeface="Gill Sans Light"/>
                <a:ea typeface="ＭＳ Ｐゴシック" charset="0"/>
                <a:cs typeface="Gill Sans Light"/>
              </a:rPr>
              <a:t>Personalised</a:t>
            </a:r>
            <a:r>
              <a:rPr lang="en-US" sz="1400" i="0" dirty="0">
                <a:solidFill>
                  <a:srgbClr val="FFFFFF"/>
                </a:solidFill>
                <a:latin typeface="Gill Sans Light"/>
                <a:ea typeface="ＭＳ Ｐゴシック" charset="0"/>
                <a:cs typeface="Gill Sans Light"/>
              </a:rPr>
              <a:t>. Connected.</a:t>
            </a:r>
            <a:endParaRPr lang="en-US" sz="1400" i="1" dirty="0">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25620482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Line 7"/>
          <p:cNvSpPr>
            <a:spLocks noChangeShapeType="1"/>
          </p:cNvSpPr>
          <p:nvPr userDrawn="1"/>
        </p:nvSpPr>
        <p:spPr bwMode="auto">
          <a:xfrm rot="10800000" flipH="1" flipV="1">
            <a:off x="0" y="4140200"/>
            <a:ext cx="4284133" cy="6350"/>
          </a:xfrm>
          <a:prstGeom prst="line">
            <a:avLst/>
          </a:prstGeom>
          <a:noFill/>
          <a:ln w="6350" cap="flat">
            <a:solidFill>
              <a:schemeClr val="tx1">
                <a:lumMod val="65000"/>
                <a:lumOff val="35000"/>
              </a:schemeClr>
            </a:solidFill>
            <a:prstDash val="solid"/>
            <a:miter lim="800000"/>
            <a:headEnd type="none" w="med" len="med"/>
            <a:tailEnd type="none" w="med" len="med"/>
          </a:ln>
        </p:spPr>
        <p:txBody>
          <a:bodyPr lIns="0" tIns="0" rIns="0" bIns="0">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6" name="Line 8"/>
          <p:cNvSpPr>
            <a:spLocks noChangeShapeType="1"/>
          </p:cNvSpPr>
          <p:nvPr userDrawn="1"/>
        </p:nvSpPr>
        <p:spPr bwMode="auto">
          <a:xfrm rot="10800000" flipH="1">
            <a:off x="7958667" y="4140200"/>
            <a:ext cx="4436533" cy="6350"/>
          </a:xfrm>
          <a:prstGeom prst="line">
            <a:avLst/>
          </a:prstGeom>
          <a:noFill/>
          <a:ln w="6350" cap="flat">
            <a:solidFill>
              <a:schemeClr val="tx1">
                <a:lumMod val="65000"/>
                <a:lumOff val="35000"/>
              </a:schemeClr>
            </a:solidFill>
            <a:prstDash val="solid"/>
            <a:miter lim="800000"/>
            <a:headEnd type="none" w="med" len="med"/>
            <a:tailEnd type="none" w="med" len="med"/>
          </a:ln>
        </p:spPr>
        <p:txBody>
          <a:bodyPr lIns="0" tIns="0" rIns="0" bIns="0">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3" name="Subtitle 2"/>
          <p:cNvSpPr>
            <a:spLocks noGrp="1"/>
          </p:cNvSpPr>
          <p:nvPr>
            <p:ph type="subTitle" idx="1"/>
          </p:nvPr>
        </p:nvSpPr>
        <p:spPr>
          <a:xfrm>
            <a:off x="1828800" y="3886200"/>
            <a:ext cx="8534400" cy="468000"/>
          </a:xfrm>
          <a:prstGeom prst="rect">
            <a:avLst/>
          </a:prstGeom>
        </p:spPr>
        <p:txBody>
          <a:bodyPr vert="horz" lIns="0" tIns="0" rIns="0" bIns="0" anchor="ctr" anchorCtr="0"/>
          <a:lstStyle>
            <a:lvl1pPr marL="0" indent="0" algn="ctr">
              <a:buNone/>
              <a:defRPr sz="2000" b="0" i="0">
                <a:latin typeface="Arial"/>
                <a:cs typeface="Arial"/>
              </a:defRPr>
            </a:lvl1pPr>
            <a:lvl2pPr marL="288036" indent="0" algn="ctr">
              <a:buNone/>
              <a:defRPr/>
            </a:lvl2pPr>
            <a:lvl3pPr marL="576070" indent="0" algn="ctr">
              <a:buNone/>
              <a:defRPr/>
            </a:lvl3pPr>
            <a:lvl4pPr marL="864106" indent="0" algn="ctr">
              <a:buNone/>
              <a:defRPr/>
            </a:lvl4pPr>
            <a:lvl5pPr marL="1152142" indent="0" algn="ctr">
              <a:buNone/>
              <a:defRPr/>
            </a:lvl5pPr>
            <a:lvl6pPr marL="1440177" indent="0" algn="ctr">
              <a:buNone/>
              <a:defRPr/>
            </a:lvl6pPr>
            <a:lvl7pPr marL="1728212" indent="0" algn="ctr">
              <a:buNone/>
              <a:defRPr/>
            </a:lvl7pPr>
            <a:lvl8pPr marL="2016248" indent="0" algn="ctr">
              <a:buNone/>
              <a:defRPr/>
            </a:lvl8pPr>
            <a:lvl9pPr marL="2304283" indent="0" algn="ctr">
              <a:buNone/>
              <a:defRPr/>
            </a:lvl9pPr>
          </a:lstStyle>
          <a:p>
            <a:r>
              <a:rPr lang="fr-CH" dirty="0"/>
              <a:t>Click to edit Master</a:t>
            </a:r>
            <a:endParaRPr lang="en-US" dirty="0"/>
          </a:p>
        </p:txBody>
      </p:sp>
      <p:sp>
        <p:nvSpPr>
          <p:cNvPr id="8" name="Title 1"/>
          <p:cNvSpPr>
            <a:spLocks noGrp="1"/>
          </p:cNvSpPr>
          <p:nvPr>
            <p:ph type="ctrTitle"/>
          </p:nvPr>
        </p:nvSpPr>
        <p:spPr>
          <a:xfrm>
            <a:off x="914400" y="2130028"/>
            <a:ext cx="10363200" cy="1470422"/>
          </a:xfrm>
          <a:prstGeom prst="rect">
            <a:avLst/>
          </a:prstGeom>
        </p:spPr>
        <p:txBody>
          <a:bodyPr vert="horz" lIns="57607" tIns="28804" rIns="57607" bIns="28804"/>
          <a:lstStyle>
            <a:lvl1pPr algn="ctr">
              <a:defRPr sz="3000" b="0" i="0">
                <a:solidFill>
                  <a:schemeClr val="tx1">
                    <a:lumMod val="65000"/>
                    <a:lumOff val="35000"/>
                  </a:schemeClr>
                </a:solidFill>
                <a:latin typeface="Arial"/>
                <a:cs typeface="Arial"/>
              </a:defRPr>
            </a:lvl1pPr>
          </a:lstStyle>
          <a:p>
            <a:r>
              <a:rPr lang="fr-CH" dirty="0"/>
              <a:t>Click to edit Master title style</a:t>
            </a:r>
            <a:endParaRPr lang="en-US" dirty="0"/>
          </a:p>
        </p:txBody>
      </p:sp>
      <p:sp>
        <p:nvSpPr>
          <p:cNvPr id="12" name="Rectangle 11"/>
          <p:cNvSpPr/>
          <p:nvPr userDrawn="1"/>
        </p:nvSpPr>
        <p:spPr>
          <a:xfrm>
            <a:off x="0" y="6516000"/>
            <a:ext cx="1221228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nvGrpSpPr>
          <p:cNvPr id="19" name="Group 18"/>
          <p:cNvGrpSpPr/>
          <p:nvPr userDrawn="1"/>
        </p:nvGrpSpPr>
        <p:grpSpPr>
          <a:xfrm>
            <a:off x="10387500" y="5949573"/>
            <a:ext cx="1156800" cy="607703"/>
            <a:chOff x="6793675" y="550964"/>
            <a:chExt cx="867600" cy="607703"/>
          </a:xfrm>
        </p:grpSpPr>
        <p:grpSp>
          <p:nvGrpSpPr>
            <p:cNvPr id="20" name="Group 17"/>
            <p:cNvGrpSpPr/>
            <p:nvPr userDrawn="1"/>
          </p:nvGrpSpPr>
          <p:grpSpPr>
            <a:xfrm>
              <a:off x="6793675" y="550964"/>
              <a:ext cx="867600" cy="576072"/>
              <a:chOff x="7778187" y="681228"/>
              <a:chExt cx="900000" cy="576072"/>
            </a:xfrm>
          </p:grpSpPr>
          <p:sp>
            <p:nvSpPr>
              <p:cNvPr id="22" name="Rounded Rectangle 21"/>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3" name="Rectangle 22"/>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1" name="Picture 20"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3359705204"/>
      </p:ext>
    </p:extLst>
  </p:cSld>
  <p:clrMapOvr>
    <a:overrideClrMapping bg1="lt1" tx1="dk1" bg2="lt2" tx2="dk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1"/>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3199004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DEF">
    <p:spTree>
      <p:nvGrpSpPr>
        <p:cNvPr id="1" name=""/>
        <p:cNvGrpSpPr/>
        <p:nvPr/>
      </p:nvGrpSpPr>
      <p:grpSpPr>
        <a:xfrm>
          <a:off x="0" y="0"/>
          <a:ext cx="0" cy="0"/>
          <a:chOff x="0" y="0"/>
          <a:chExt cx="0" cy="0"/>
        </a:xfrm>
      </p:grpSpPr>
      <p:sp>
        <p:nvSpPr>
          <p:cNvPr id="5"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pPr defTabSz="457200" eaLnBrk="1" fontAlgn="auto" hangingPunct="1">
              <a:spcBef>
                <a:spcPts val="0"/>
              </a:spcBef>
              <a:spcAft>
                <a:spcPts val="0"/>
              </a:spcAft>
            </a:pPr>
            <a:r>
              <a:rPr lang="fr-FR" sz="1800" dirty="0">
                <a:solidFill>
                  <a:prstClr val="black"/>
                </a:solidFill>
                <a:latin typeface="Calibri"/>
                <a:ea typeface=""/>
                <a:cs typeface=""/>
              </a:rPr>
              <a:t>  </a:t>
            </a:r>
          </a:p>
        </p:txBody>
      </p:sp>
      <p:sp>
        <p:nvSpPr>
          <p:cNvPr id="6" name="Rectangle 5"/>
          <p:cNvSpPr/>
          <p:nvPr userDrawn="1"/>
        </p:nvSpPr>
        <p:spPr>
          <a:xfrm>
            <a:off x="-5030" y="241301"/>
            <a:ext cx="273971" cy="714157"/>
          </a:xfrm>
          <a:prstGeom prst="rect">
            <a:avLst/>
          </a:prstGeom>
          <a:solidFill>
            <a:srgbClr val="5C0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sz="1800">
              <a:solidFill>
                <a:srgbClr val="5C0025"/>
              </a:solidFill>
            </a:endParaRPr>
          </a:p>
        </p:txBody>
      </p:sp>
      <p:grpSp>
        <p:nvGrpSpPr>
          <p:cNvPr id="7" name="Group 20"/>
          <p:cNvGrpSpPr/>
          <p:nvPr userDrawn="1"/>
        </p:nvGrpSpPr>
        <p:grpSpPr>
          <a:xfrm>
            <a:off x="10387500" y="692066"/>
            <a:ext cx="1156800" cy="607703"/>
            <a:chOff x="6793675" y="550964"/>
            <a:chExt cx="867600" cy="607703"/>
          </a:xfrm>
        </p:grpSpPr>
        <p:grpSp>
          <p:nvGrpSpPr>
            <p:cNvPr id="8" name="Group 17"/>
            <p:cNvGrpSpPr/>
            <p:nvPr userDrawn="1"/>
          </p:nvGrpSpPr>
          <p:grpSpPr>
            <a:xfrm>
              <a:off x="6793675" y="550964"/>
              <a:ext cx="867600" cy="576072"/>
              <a:chOff x="7778187" y="681228"/>
              <a:chExt cx="900000" cy="576072"/>
            </a:xfrm>
          </p:grpSpPr>
          <p:sp>
            <p:nvSpPr>
              <p:cNvPr id="10"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fr-LU" sz="1800">
                  <a:solidFill>
                    <a:prstClr val="white"/>
                  </a:solidFill>
                </a:endParaRPr>
              </a:p>
            </p:txBody>
          </p:sp>
          <p:sp>
            <p:nvSpPr>
              <p:cNvPr id="11" name="Rectangle 10"/>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fr-LU" sz="1800">
                  <a:solidFill>
                    <a:prstClr val="white"/>
                  </a:solidFill>
                </a:endParaRPr>
              </a:p>
            </p:txBody>
          </p:sp>
        </p:grpSp>
        <p:pic>
          <p:nvPicPr>
            <p:cNvPr id="9"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
        <p:nvSpPr>
          <p:cNvPr id="12" name="Title 1"/>
          <p:cNvSpPr>
            <a:spLocks noGrp="1"/>
          </p:cNvSpPr>
          <p:nvPr>
            <p:ph type="title" hasCustomPrompt="1"/>
          </p:nvPr>
        </p:nvSpPr>
        <p:spPr>
          <a:xfrm>
            <a:off x="664632" y="266700"/>
            <a:ext cx="9173635" cy="990600"/>
          </a:xfrm>
          <a:prstGeom prst="rect">
            <a:avLst/>
          </a:prstGeom>
        </p:spPr>
        <p:txBody>
          <a:bodyPr lIns="0" tIns="0" rIns="0" bIns="0" anchor="t" anchorCtr="0">
            <a:normAutofit/>
          </a:bodyPr>
          <a:lstStyle>
            <a:lvl1pPr algn="l">
              <a:defRPr sz="2000" b="1">
                <a:solidFill>
                  <a:srgbClr val="FFFFFF"/>
                </a:solidFill>
                <a:latin typeface="Arial"/>
                <a:cs typeface="Arial"/>
              </a:defRPr>
            </a:lvl1pPr>
          </a:lstStyle>
          <a:p>
            <a:r>
              <a:rPr lang="fr-CH" dirty="0"/>
              <a:t>Click to edit Master title style</a:t>
            </a:r>
            <a:br>
              <a:rPr lang="fr-CH" dirty="0"/>
            </a:br>
            <a:br>
              <a:rPr lang="fr-CH" dirty="0"/>
            </a:br>
            <a:endParaRPr dirty="0"/>
          </a:p>
        </p:txBody>
      </p:sp>
      <p:sp>
        <p:nvSpPr>
          <p:cNvPr id="13" name="Text Placeholder 14"/>
          <p:cNvSpPr>
            <a:spLocks noGrp="1"/>
          </p:cNvSpPr>
          <p:nvPr>
            <p:ph type="body" sz="quarter" idx="13"/>
          </p:nvPr>
        </p:nvSpPr>
        <p:spPr>
          <a:xfrm>
            <a:off x="662516" y="1800001"/>
            <a:ext cx="10848000" cy="4868863"/>
          </a:xfrm>
          <a:prstGeom prst="rect">
            <a:avLst/>
          </a:prstGeom>
        </p:spPr>
        <p:txBody>
          <a:bodyPr vert="horz" lIns="0" tIns="0" rIns="0" bIns="0"/>
          <a:lstStyle>
            <a:lvl1pPr marL="230400" indent="-230400">
              <a:spcBef>
                <a:spcPts val="20"/>
              </a:spcBef>
              <a:buClr>
                <a:srgbClr val="5C0025"/>
              </a:buClr>
              <a:buSzPct val="100000"/>
              <a:buFont typeface="Wingdings" charset="2"/>
              <a:buChar char="§"/>
              <a:defRPr sz="2000">
                <a:solidFill>
                  <a:schemeClr val="tx1">
                    <a:lumMod val="65000"/>
                    <a:lumOff val="35000"/>
                  </a:schemeClr>
                </a:solidFill>
                <a:latin typeface="Arial"/>
                <a:cs typeface="Arial"/>
              </a:defRPr>
            </a:lvl1pPr>
            <a:lvl2pPr marL="457200" indent="-230400">
              <a:spcBef>
                <a:spcPts val="600"/>
              </a:spcBef>
              <a:buClr>
                <a:srgbClr val="5C0025"/>
              </a:buClr>
              <a:buSzPct val="100000"/>
              <a:buFont typeface="Wingdings" charset="2"/>
              <a:buChar char="§"/>
              <a:defRPr sz="1800">
                <a:solidFill>
                  <a:schemeClr val="tx1">
                    <a:lumMod val="65000"/>
                    <a:lumOff val="35000"/>
                  </a:schemeClr>
                </a:solidFill>
                <a:latin typeface="Arial"/>
                <a:cs typeface="Arial"/>
              </a:defRPr>
            </a:lvl2pPr>
            <a:lvl3pPr marL="687600">
              <a:spcBef>
                <a:spcPts val="600"/>
              </a:spcBef>
              <a:buClr>
                <a:srgbClr val="5C0025"/>
              </a:buClr>
              <a:buSzPct val="100000"/>
              <a:buFont typeface="Wingdings" charset="2"/>
              <a:buChar char="§"/>
              <a:defRPr sz="1800">
                <a:solidFill>
                  <a:schemeClr val="tx1">
                    <a:lumMod val="65000"/>
                    <a:lumOff val="35000"/>
                  </a:schemeClr>
                </a:solidFill>
                <a:latin typeface="Arial"/>
                <a:cs typeface="Arial"/>
              </a:defRPr>
            </a:lvl3pPr>
            <a:lvl4pPr marL="914400">
              <a:spcBef>
                <a:spcPts val="600"/>
              </a:spcBef>
              <a:buClr>
                <a:srgbClr val="5C0025"/>
              </a:buClr>
              <a:buSzPct val="100000"/>
              <a:buFont typeface="Wingdings" charset="2"/>
              <a:buChar char="§"/>
              <a:defRPr sz="1800">
                <a:solidFill>
                  <a:schemeClr val="tx1">
                    <a:lumMod val="65000"/>
                    <a:lumOff val="35000"/>
                  </a:schemeClr>
                </a:solidFill>
                <a:latin typeface="Arial"/>
                <a:cs typeface="Arial"/>
              </a:defRPr>
            </a:lvl4pPr>
            <a:lvl5pPr marL="1144800">
              <a:spcBef>
                <a:spcPts val="600"/>
              </a:spcBef>
              <a:buClr>
                <a:srgbClr val="5C0025"/>
              </a:buClr>
              <a:buSzPct val="100000"/>
              <a:buFont typeface="Wingdings" charset="2"/>
              <a:buChar char="§"/>
              <a:defRPr sz="1800">
                <a:solidFill>
                  <a:schemeClr val="tx1">
                    <a:lumMod val="65000"/>
                    <a:lumOff val="35000"/>
                  </a:schemeClr>
                </a:solidFill>
                <a:latin typeface="Arial"/>
                <a:cs typeface="Aria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pic>
        <p:nvPicPr>
          <p:cNvPr id="15" name="Picture 3" descr="FDEF_Embleme_outline_ENG_vect_white.ai"/>
          <p:cNvPicPr>
            <a:picLocks noChangeAspect="1"/>
          </p:cNvPicPr>
          <p:nvPr userDrawn="1"/>
        </p:nvPicPr>
        <p:blipFill rotWithShape="1">
          <a:blip r:embed="rId3"/>
          <a:srcRect l="37156" t="48295" r="38766" b="47500"/>
          <a:stretch/>
        </p:blipFill>
        <p:spPr>
          <a:xfrm>
            <a:off x="581450" y="934427"/>
            <a:ext cx="3886737" cy="393367"/>
          </a:xfrm>
          <a:prstGeom prst="rect">
            <a:avLst/>
          </a:prstGeom>
        </p:spPr>
      </p:pic>
    </p:spTree>
    <p:extLst>
      <p:ext uri="{BB962C8B-B14F-4D97-AF65-F5344CB8AC3E}">
        <p14:creationId xmlns:p14="http://schemas.microsoft.com/office/powerpoint/2010/main" val="215058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re - Bullet points">
    <p:spTree>
      <p:nvGrpSpPr>
        <p:cNvPr id="1" name=""/>
        <p:cNvGrpSpPr/>
        <p:nvPr/>
      </p:nvGrpSpPr>
      <p:grpSpPr>
        <a:xfrm>
          <a:off x="0" y="0"/>
          <a:ext cx="0" cy="0"/>
          <a:chOff x="0" y="0"/>
          <a:chExt cx="0" cy="0"/>
        </a:xfrm>
      </p:grpSpPr>
      <p:sp>
        <p:nvSpPr>
          <p:cNvPr id="9"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r>
              <a:rPr lang="fr-FR" sz="1800" dirty="0"/>
              <a:t>  </a:t>
            </a:r>
          </a:p>
        </p:txBody>
      </p:sp>
      <p:sp>
        <p:nvSpPr>
          <p:cNvPr id="12" name="Rectangle 11"/>
          <p:cNvSpPr/>
          <p:nvPr userDrawn="1"/>
        </p:nvSpPr>
        <p:spPr>
          <a:xfrm>
            <a:off x="-5030" y="241301"/>
            <a:ext cx="273971" cy="714157"/>
          </a:xfrm>
          <a:prstGeom prst="rect">
            <a:avLst/>
          </a:prstGeom>
          <a:solidFill>
            <a:srgbClr val="FF1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Title 1"/>
          <p:cNvSpPr>
            <a:spLocks noGrp="1"/>
          </p:cNvSpPr>
          <p:nvPr>
            <p:ph type="title" hasCustomPrompt="1"/>
          </p:nvPr>
        </p:nvSpPr>
        <p:spPr>
          <a:xfrm>
            <a:off x="664632" y="266701"/>
            <a:ext cx="9173635"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pic>
        <p:nvPicPr>
          <p:cNvPr id="18"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5029" y="550964"/>
            <a:ext cx="12197029"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Content Placeholder 2"/>
          <p:cNvSpPr>
            <a:spLocks noGrp="1"/>
          </p:cNvSpPr>
          <p:nvPr>
            <p:ph idx="1"/>
          </p:nvPr>
        </p:nvSpPr>
        <p:spPr>
          <a:xfrm>
            <a:off x="664631" y="2520001"/>
            <a:ext cx="6644220" cy="4144963"/>
          </a:xfrm>
          <a:prstGeom prst="rect">
            <a:avLst/>
          </a:prstGeom>
        </p:spPr>
        <p:txBody>
          <a:bodyPr lIns="0" tIns="0" rIns="0"/>
          <a:lstStyle>
            <a:lvl1pPr>
              <a:buClr>
                <a:schemeClr val="accent1"/>
              </a:buClr>
              <a:defRPr sz="1600">
                <a:solidFill>
                  <a:schemeClr val="bg1">
                    <a:lumMod val="50000"/>
                  </a:schemeClr>
                </a:solidFill>
              </a:defRPr>
            </a:lvl1pPr>
            <a:lvl2pPr marL="228600" indent="0">
              <a:buClr>
                <a:srgbClr val="E03739"/>
              </a:buClr>
              <a:buNone/>
              <a:defRPr sz="1400">
                <a:solidFill>
                  <a:schemeClr val="bg1">
                    <a:lumMod val="50000"/>
                  </a:schemeClr>
                </a:solidFill>
              </a:defRPr>
            </a:lvl2pPr>
            <a:lvl3pPr marL="457200" indent="0">
              <a:buClr>
                <a:srgbClr val="E03739"/>
              </a:buClr>
              <a:buNone/>
              <a:defRPr sz="1200">
                <a:solidFill>
                  <a:schemeClr val="bg1">
                    <a:lumMod val="50000"/>
                  </a:schemeClr>
                </a:solidFill>
              </a:defRPr>
            </a:lvl3pPr>
            <a:lvl4pPr marL="685800" indent="0">
              <a:buClr>
                <a:srgbClr val="E03739"/>
              </a:buClr>
              <a:buNone/>
              <a:defRPr sz="1000">
                <a:solidFill>
                  <a:schemeClr val="bg1">
                    <a:lumMod val="50000"/>
                  </a:schemeClr>
                </a:solidFill>
              </a:defRPr>
            </a:lvl4pPr>
            <a:lvl5pPr marL="914400" indent="0">
              <a:buClr>
                <a:srgbClr val="E03739"/>
              </a:buClr>
              <a:buNone/>
              <a:defRPr sz="800">
                <a:solidFill>
                  <a:schemeClr val="bg1">
                    <a:lumMod val="50000"/>
                  </a:schemeClr>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21" name="Text Placeholder 14"/>
          <p:cNvSpPr>
            <a:spLocks noGrp="1"/>
          </p:cNvSpPr>
          <p:nvPr>
            <p:ph type="body" sz="quarter" idx="13"/>
          </p:nvPr>
        </p:nvSpPr>
        <p:spPr>
          <a:xfrm>
            <a:off x="664632" y="1771777"/>
            <a:ext cx="6644219" cy="674687"/>
          </a:xfrm>
          <a:prstGeom prst="rect">
            <a:avLst/>
          </a:prstGeom>
        </p:spPr>
        <p:txBody>
          <a:bodyPr vert="horz" lIns="0" tIns="0" rIns="0"/>
          <a:lstStyle>
            <a:lvl1pPr>
              <a:buNone/>
              <a:defRPr b="1">
                <a:solidFill>
                  <a:schemeClr val="accent5"/>
                </a:solidFill>
              </a:defRPr>
            </a:lvl1pPr>
            <a:lvl2pPr>
              <a:buNone/>
              <a:defRPr/>
            </a:lvl2pPr>
          </a:lstStyle>
          <a:p>
            <a:pPr lvl="0"/>
            <a:r>
              <a:rPr lang="fr-CH" dirty="0"/>
              <a:t>Click to edit Master text styles</a:t>
            </a:r>
          </a:p>
        </p:txBody>
      </p:sp>
    </p:spTree>
    <p:extLst>
      <p:ext uri="{BB962C8B-B14F-4D97-AF65-F5344CB8AC3E}">
        <p14:creationId xmlns:p14="http://schemas.microsoft.com/office/powerpoint/2010/main" val="2517180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3758C6-02A8-AE4D-9982-EC56C156F9A9}" type="slidenum">
              <a:rPr lang="en-US"/>
              <a:pPr>
                <a:defRPr/>
              </a:pPr>
              <a:t>‹#›</a:t>
            </a:fld>
            <a:endParaRPr lang="en-US"/>
          </a:p>
        </p:txBody>
      </p:sp>
    </p:spTree>
    <p:extLst>
      <p:ext uri="{BB962C8B-B14F-4D97-AF65-F5344CB8AC3E}">
        <p14:creationId xmlns:p14="http://schemas.microsoft.com/office/powerpoint/2010/main" val="3971334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pPr eaLnBrk="1" fontAlgn="auto" hangingPunct="1">
              <a:spcBef>
                <a:spcPts val="0"/>
              </a:spcBef>
              <a:spcAft>
                <a:spcPts val="0"/>
              </a:spcAft>
            </a:pPr>
            <a:r>
              <a:rPr lang="fr-FR" sz="1350" dirty="0">
                <a:solidFill>
                  <a:prstClr val="black"/>
                </a:solidFill>
                <a:latin typeface="Arial"/>
                <a:ea typeface="+mn-ea"/>
                <a:cs typeface="+mn-cs"/>
              </a:rPr>
              <a:t>  </a:t>
            </a:r>
          </a:p>
        </p:txBody>
      </p:sp>
      <p:sp>
        <p:nvSpPr>
          <p:cNvPr id="4" name="Rectangle 3"/>
          <p:cNvSpPr/>
          <p:nvPr userDrawn="1"/>
        </p:nvSpPr>
        <p:spPr>
          <a:xfrm>
            <a:off x="-5030" y="241303"/>
            <a:ext cx="273971" cy="714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sz="1350">
              <a:solidFill>
                <a:prstClr val="white"/>
              </a:solidFill>
            </a:endParaRPr>
          </a:p>
        </p:txBody>
      </p:sp>
      <p:grpSp>
        <p:nvGrpSpPr>
          <p:cNvPr id="5" name="Group 20"/>
          <p:cNvGrpSpPr/>
          <p:nvPr userDrawn="1"/>
        </p:nvGrpSpPr>
        <p:grpSpPr>
          <a:xfrm>
            <a:off x="10387500" y="692066"/>
            <a:ext cx="1156800" cy="607703"/>
            <a:chOff x="6793675" y="550964"/>
            <a:chExt cx="867600" cy="607703"/>
          </a:xfrm>
        </p:grpSpPr>
        <p:grpSp>
          <p:nvGrpSpPr>
            <p:cNvPr id="6" name="Group 17"/>
            <p:cNvGrpSpPr/>
            <p:nvPr userDrawn="1"/>
          </p:nvGrpSpPr>
          <p:grpSpPr>
            <a:xfrm>
              <a:off x="6793675" y="550964"/>
              <a:ext cx="867600" cy="576072"/>
              <a:chOff x="7778187" y="681228"/>
              <a:chExt cx="900000" cy="576072"/>
            </a:xfrm>
          </p:grpSpPr>
          <p:sp>
            <p:nvSpPr>
              <p:cNvPr id="8"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fr-LU" sz="1350">
                  <a:solidFill>
                    <a:prstClr val="white"/>
                  </a:solidFill>
                </a:endParaRPr>
              </a:p>
            </p:txBody>
          </p:sp>
          <p:sp>
            <p:nvSpPr>
              <p:cNvPr id="9" name="Rectangle 8"/>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fr-LU" sz="1350">
                  <a:solidFill>
                    <a:prstClr val="white"/>
                  </a:solidFill>
                </a:endParaRPr>
              </a:p>
            </p:txBody>
          </p:sp>
        </p:grpSp>
        <p:pic>
          <p:nvPicPr>
            <p:cNvPr id="7"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
        <p:nvSpPr>
          <p:cNvPr id="10" name="Text Placeholder 6"/>
          <p:cNvSpPr>
            <a:spLocks noGrp="1"/>
          </p:cNvSpPr>
          <p:nvPr>
            <p:ph type="body" sz="quarter" idx="13"/>
          </p:nvPr>
        </p:nvSpPr>
        <p:spPr>
          <a:xfrm>
            <a:off x="662516" y="1800003"/>
            <a:ext cx="10848000" cy="4868863"/>
          </a:xfrm>
          <a:prstGeom prst="rect">
            <a:avLst/>
          </a:prstGeom>
          <a:noFill/>
        </p:spPr>
        <p:txBody>
          <a:bodyPr lIns="0" tIns="0" rIns="0" bIns="0"/>
          <a:lstStyle>
            <a:lvl1pPr marL="0" indent="0">
              <a:buFontTx/>
              <a:buNone/>
              <a:defRPr/>
            </a:lvl1pPr>
          </a:lstStyle>
          <a:p>
            <a:pPr marL="0" indent="0">
              <a:buNone/>
            </a:pPr>
            <a:endParaRPr lang="en-US" dirty="0"/>
          </a:p>
        </p:txBody>
      </p:sp>
      <p:sp>
        <p:nvSpPr>
          <p:cNvPr id="11" name="Title 1"/>
          <p:cNvSpPr>
            <a:spLocks noGrp="1"/>
          </p:cNvSpPr>
          <p:nvPr>
            <p:ph type="title" hasCustomPrompt="1"/>
          </p:nvPr>
        </p:nvSpPr>
        <p:spPr>
          <a:xfrm>
            <a:off x="664633" y="266700"/>
            <a:ext cx="9173635" cy="990600"/>
          </a:xfrm>
          <a:prstGeom prst="rect">
            <a:avLst/>
          </a:prstGeom>
        </p:spPr>
        <p:txBody>
          <a:bodyPr lIns="0" tIns="0" rIns="0" bIns="0" anchor="t" anchorCtr="0">
            <a:normAutofit/>
          </a:bodyPr>
          <a:lstStyle>
            <a:lvl1pPr algn="l">
              <a:defRPr sz="1500" b="1">
                <a:solidFill>
                  <a:srgbClr val="FFFFFF"/>
                </a:solidFill>
              </a:defRPr>
            </a:lvl1pPr>
          </a:lstStyle>
          <a:p>
            <a:r>
              <a:rPr lang="fr-CH" dirty="0"/>
              <a:t>Click to edit Master title style</a:t>
            </a:r>
            <a:br>
              <a:rPr lang="fr-CH" dirty="0"/>
            </a:br>
            <a:br>
              <a:rPr lang="fr-CH" dirty="0"/>
            </a:br>
            <a:endParaRPr dirty="0"/>
          </a:p>
        </p:txBody>
      </p:sp>
    </p:spTree>
    <p:extLst>
      <p:ext uri="{BB962C8B-B14F-4D97-AF65-F5344CB8AC3E}">
        <p14:creationId xmlns:p14="http://schemas.microsoft.com/office/powerpoint/2010/main" val="573639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4F1B-3CB6-4C43-A07C-E3BEC6ABA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D06588-796D-8C4E-9EEA-DCACF68319ED}"/>
              </a:ext>
            </a:extLst>
          </p:cNvPr>
          <p:cNvSpPr>
            <a:spLocks noGrp="1"/>
          </p:cNvSpPr>
          <p:nvPr>
            <p:ph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F96DD-3602-2045-AB52-D54D585EE160}"/>
              </a:ext>
            </a:extLst>
          </p:cNvPr>
          <p:cNvSpPr>
            <a:spLocks noGrp="1"/>
          </p:cNvSpPr>
          <p:nvPr>
            <p:ph sz="half" idx="2"/>
          </p:nvPr>
        </p:nvSpPr>
        <p:spPr>
          <a:xfrm>
            <a:off x="61976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7426805"/>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11074400" y="242235"/>
            <a:ext cx="738717" cy="365125"/>
          </a:xfrm>
          <a:prstGeom prst="rect">
            <a:avLst/>
          </a:prstGeom>
        </p:spPr>
        <p:txBody>
          <a:bodyPr/>
          <a:lstStyle/>
          <a:p>
            <a:fld id="{69CBF9F6-75D3-1B4A-A1AB-AF8E55766A5D}" type="slidenum">
              <a:rPr lang="en-US" smtClean="0"/>
              <a:pPr/>
              <a:t>‹#›</a:t>
            </a:fld>
            <a:endParaRPr lang="en-US"/>
          </a:p>
        </p:txBody>
      </p:sp>
      <p:sp>
        <p:nvSpPr>
          <p:cNvPr id="13"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endParaRPr lang="fr-FR" sz="1800"/>
          </a:p>
        </p:txBody>
      </p:sp>
      <p:sp>
        <p:nvSpPr>
          <p:cNvPr id="14" name="Rectangle 13"/>
          <p:cNvSpPr/>
          <p:nvPr userDrawn="1"/>
        </p:nvSpPr>
        <p:spPr>
          <a:xfrm>
            <a:off x="-5030" y="241301"/>
            <a:ext cx="273971" cy="714157"/>
          </a:xfrm>
          <a:prstGeom prst="rect">
            <a:avLst/>
          </a:prstGeom>
          <a:solidFill>
            <a:srgbClr val="FF1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2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5029" y="550964"/>
            <a:ext cx="12197029"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itle 1"/>
          <p:cNvSpPr>
            <a:spLocks noGrp="1"/>
          </p:cNvSpPr>
          <p:nvPr>
            <p:ph type="title" hasCustomPrompt="1"/>
          </p:nvPr>
        </p:nvSpPr>
        <p:spPr>
          <a:xfrm>
            <a:off x="664632" y="266701"/>
            <a:ext cx="9173635"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
        <p:nvSpPr>
          <p:cNvPr id="30" name="Text Placeholder 14"/>
          <p:cNvSpPr>
            <a:spLocks noGrp="1"/>
          </p:cNvSpPr>
          <p:nvPr>
            <p:ph type="body" sz="quarter" idx="13" hasCustomPrompt="1"/>
          </p:nvPr>
        </p:nvSpPr>
        <p:spPr>
          <a:xfrm>
            <a:off x="664633" y="1771776"/>
            <a:ext cx="6385524" cy="617412"/>
          </a:xfrm>
          <a:prstGeom prst="rect">
            <a:avLst/>
          </a:prstGeom>
        </p:spPr>
        <p:txBody>
          <a:bodyPr vert="horz" lIns="0" tIns="0" rIns="0"/>
          <a:lstStyle>
            <a:lvl1pPr marL="0" marR="0" indent="0" algn="l" defTabSz="914400" rtl="0" eaLnBrk="1" fontAlgn="auto" latinLnBrk="0" hangingPunct="0">
              <a:lnSpc>
                <a:spcPct val="100000"/>
              </a:lnSpc>
              <a:spcBef>
                <a:spcPts val="0"/>
              </a:spcBef>
              <a:spcAft>
                <a:spcPts val="0"/>
              </a:spcAft>
              <a:buClr>
                <a:schemeClr val="accent1"/>
              </a:buClr>
              <a:buSzPct val="75000"/>
              <a:buFont typeface="Wingdings" pitchFamily="2" charset="2"/>
              <a:buNone/>
              <a:tabLst/>
              <a:defRPr sz="2000" b="1">
                <a:solidFill>
                  <a:srgbClr val="68585A"/>
                </a:solidFill>
              </a:defRPr>
            </a:lvl1pPr>
            <a:lvl2pPr>
              <a:buNone/>
              <a:defRPr/>
            </a:lvl2pPr>
          </a:lstStyle>
          <a:p>
            <a:pPr lvl="0"/>
            <a:r>
              <a:rPr lang="fr-CH" dirty="0"/>
              <a:t>Click to </a:t>
            </a:r>
            <a:r>
              <a:rPr lang="fr-CH" dirty="0" err="1"/>
              <a:t>edit</a:t>
            </a:r>
            <a:r>
              <a:rPr lang="fr-CH" dirty="0"/>
              <a:t> Master </a:t>
            </a:r>
            <a:r>
              <a:rPr lang="fr-CH" dirty="0" err="1"/>
              <a:t>text</a:t>
            </a:r>
            <a:r>
              <a:rPr lang="fr-CH" dirty="0"/>
              <a:t> styles</a:t>
            </a:r>
          </a:p>
          <a:p>
            <a:pPr lvl="0"/>
            <a:endParaRPr lang="fr-CH" dirty="0"/>
          </a:p>
        </p:txBody>
      </p:sp>
    </p:spTree>
    <p:extLst>
      <p:ext uri="{BB962C8B-B14F-4D97-AF65-F5344CB8AC3E}">
        <p14:creationId xmlns:p14="http://schemas.microsoft.com/office/powerpoint/2010/main" val="14893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re - Soustitre ">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11074400" y="242235"/>
            <a:ext cx="738717" cy="365125"/>
          </a:xfrm>
          <a:prstGeom prst="rect">
            <a:avLst/>
          </a:prstGeom>
        </p:spPr>
        <p:txBody>
          <a:bodyPr/>
          <a:lstStyle/>
          <a:p>
            <a:fld id="{69CBF9F6-75D3-1B4A-A1AB-AF8E55766A5D}" type="slidenum">
              <a:rPr lang="en-US" smtClean="0"/>
              <a:pPr/>
              <a:t>‹#›</a:t>
            </a:fld>
            <a:endParaRPr lang="en-US"/>
          </a:p>
        </p:txBody>
      </p:sp>
      <p:sp>
        <p:nvSpPr>
          <p:cNvPr id="13"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endParaRPr lang="fr-FR" sz="1800"/>
          </a:p>
        </p:txBody>
      </p:sp>
      <p:sp>
        <p:nvSpPr>
          <p:cNvPr id="14" name="Rectangle 13"/>
          <p:cNvSpPr/>
          <p:nvPr userDrawn="1"/>
        </p:nvSpPr>
        <p:spPr>
          <a:xfrm>
            <a:off x="-5030" y="241301"/>
            <a:ext cx="273971" cy="714157"/>
          </a:xfrm>
          <a:prstGeom prst="rect">
            <a:avLst/>
          </a:prstGeom>
          <a:solidFill>
            <a:srgbClr val="FF1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2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5029" y="550964"/>
            <a:ext cx="12197029"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itle 1"/>
          <p:cNvSpPr>
            <a:spLocks noGrp="1"/>
          </p:cNvSpPr>
          <p:nvPr>
            <p:ph type="title" hasCustomPrompt="1"/>
          </p:nvPr>
        </p:nvSpPr>
        <p:spPr>
          <a:xfrm>
            <a:off x="664632" y="266701"/>
            <a:ext cx="9173635"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
        <p:nvSpPr>
          <p:cNvPr id="30" name="Text Placeholder 14"/>
          <p:cNvSpPr>
            <a:spLocks noGrp="1"/>
          </p:cNvSpPr>
          <p:nvPr>
            <p:ph type="body" sz="quarter" idx="13" hasCustomPrompt="1"/>
          </p:nvPr>
        </p:nvSpPr>
        <p:spPr>
          <a:xfrm>
            <a:off x="664632" y="1771776"/>
            <a:ext cx="6644219" cy="617412"/>
          </a:xfrm>
          <a:prstGeom prst="rect">
            <a:avLst/>
          </a:prstGeom>
        </p:spPr>
        <p:txBody>
          <a:bodyPr vert="horz" wrap="square" lIns="0" tIns="0" rIns="0" bIns="0"/>
          <a:lstStyle>
            <a:lvl1pPr marL="0" marR="0" indent="0" algn="l" defTabSz="914400" rtl="0" eaLnBrk="1" fontAlgn="auto" latinLnBrk="0" hangingPunct="0">
              <a:lnSpc>
                <a:spcPct val="100000"/>
              </a:lnSpc>
              <a:spcBef>
                <a:spcPts val="2000"/>
              </a:spcBef>
              <a:spcAft>
                <a:spcPts val="0"/>
              </a:spcAft>
              <a:buClr>
                <a:schemeClr val="accent1"/>
              </a:buClr>
              <a:buSzPct val="75000"/>
              <a:buFont typeface="Wingdings" pitchFamily="2" charset="2"/>
              <a:buNone/>
              <a:tabLst/>
              <a:defRPr sz="2000" b="1">
                <a:solidFill>
                  <a:srgbClr val="68585A"/>
                </a:solidFill>
              </a:defRPr>
            </a:lvl1pPr>
            <a:lvl2pPr>
              <a:buNone/>
              <a:defRPr/>
            </a:lvl2pPr>
          </a:lstStyle>
          <a:p>
            <a:pPr lvl="0"/>
            <a:r>
              <a:rPr lang="fr-CH" dirty="0"/>
              <a:t>Click to edit Master text styles</a:t>
            </a:r>
          </a:p>
          <a:p>
            <a:pPr lvl="0"/>
            <a:endParaRPr lang="fr-CH" dirty="0"/>
          </a:p>
        </p:txBody>
      </p:sp>
      <p:sp>
        <p:nvSpPr>
          <p:cNvPr id="11" name="Content Placeholder 2"/>
          <p:cNvSpPr>
            <a:spLocks noGrp="1"/>
          </p:cNvSpPr>
          <p:nvPr>
            <p:ph idx="1" hasCustomPrompt="1"/>
          </p:nvPr>
        </p:nvSpPr>
        <p:spPr>
          <a:xfrm>
            <a:off x="664631" y="2520001"/>
            <a:ext cx="6644220" cy="411296"/>
          </a:xfrm>
          <a:prstGeom prst="rect">
            <a:avLst/>
          </a:prstGeom>
          <a:noFill/>
        </p:spPr>
        <p:txBody>
          <a:bodyPr lIns="0" tIns="0" rIns="0"/>
          <a:lstStyle>
            <a:lvl1pPr marL="0" indent="0">
              <a:buClr>
                <a:srgbClr val="E03739"/>
              </a:buClr>
              <a:buNone/>
              <a:defRPr sz="1600">
                <a:solidFill>
                  <a:schemeClr val="accent1"/>
                </a:solidFill>
              </a:defRPr>
            </a:lvl1pPr>
            <a:lvl2pPr marL="228600" indent="0">
              <a:buClr>
                <a:srgbClr val="E03739"/>
              </a:buClr>
              <a:buNone/>
              <a:defRPr sz="1600">
                <a:solidFill>
                  <a:srgbClr val="1BA8E1"/>
                </a:solidFill>
              </a:defRPr>
            </a:lvl2pPr>
            <a:lvl3pPr marL="457200" indent="0">
              <a:buClr>
                <a:srgbClr val="E03739"/>
              </a:buClr>
              <a:buNone/>
              <a:defRPr sz="1600">
                <a:solidFill>
                  <a:srgbClr val="1BA8E1"/>
                </a:solidFill>
              </a:defRPr>
            </a:lvl3pPr>
            <a:lvl4pPr marL="685800" indent="0">
              <a:buClr>
                <a:srgbClr val="E03739"/>
              </a:buClr>
              <a:buNone/>
              <a:defRPr sz="1600">
                <a:solidFill>
                  <a:srgbClr val="1BA8E1"/>
                </a:solidFill>
              </a:defRPr>
            </a:lvl4pPr>
            <a:lvl5pPr marL="914400" indent="0">
              <a:buClr>
                <a:srgbClr val="E03739"/>
              </a:buClr>
              <a:buNone/>
              <a:defRPr sz="1600">
                <a:solidFill>
                  <a:srgbClr val="1BA8E1"/>
                </a:solidFill>
              </a:defRPr>
            </a:lvl5pPr>
          </a:lstStyle>
          <a:p>
            <a:pPr lvl="0"/>
            <a:r>
              <a:rPr lang="fr-CH" dirty="0"/>
              <a:t>Click to edit Master text styles</a:t>
            </a:r>
          </a:p>
          <a:p>
            <a:pPr lvl="0"/>
            <a:endParaRPr lang="fr-CH" dirty="0"/>
          </a:p>
        </p:txBody>
      </p:sp>
      <p:sp>
        <p:nvSpPr>
          <p:cNvPr id="9" name="Content Placeholder 2"/>
          <p:cNvSpPr>
            <a:spLocks noGrp="1"/>
          </p:cNvSpPr>
          <p:nvPr>
            <p:ph idx="14"/>
          </p:nvPr>
        </p:nvSpPr>
        <p:spPr>
          <a:xfrm>
            <a:off x="664631" y="3048001"/>
            <a:ext cx="6644220" cy="3616963"/>
          </a:xfrm>
          <a:prstGeom prst="rect">
            <a:avLst/>
          </a:prstGeom>
        </p:spPr>
        <p:txBody>
          <a:bodyPr lIns="0" tIns="0" rIns="0"/>
          <a:lstStyle>
            <a:lvl1pPr>
              <a:buClr>
                <a:schemeClr val="accent1"/>
              </a:buClr>
              <a:defRPr sz="1600">
                <a:solidFill>
                  <a:schemeClr val="bg1">
                    <a:lumMod val="50000"/>
                  </a:schemeClr>
                </a:solidFill>
              </a:defRPr>
            </a:lvl1pPr>
            <a:lvl2pPr marL="228600" indent="0">
              <a:buClr>
                <a:srgbClr val="E03739"/>
              </a:buClr>
              <a:buNone/>
              <a:defRPr sz="1400">
                <a:solidFill>
                  <a:schemeClr val="bg1">
                    <a:lumMod val="50000"/>
                  </a:schemeClr>
                </a:solidFill>
              </a:defRPr>
            </a:lvl2pPr>
            <a:lvl3pPr marL="457200" indent="0">
              <a:buClr>
                <a:srgbClr val="E03739"/>
              </a:buClr>
              <a:buNone/>
              <a:defRPr sz="1200">
                <a:solidFill>
                  <a:schemeClr val="bg1">
                    <a:lumMod val="50000"/>
                  </a:schemeClr>
                </a:solidFill>
              </a:defRPr>
            </a:lvl3pPr>
            <a:lvl4pPr marL="685800" indent="0">
              <a:buClr>
                <a:srgbClr val="E03739"/>
              </a:buClr>
              <a:buNone/>
              <a:defRPr sz="1000">
                <a:solidFill>
                  <a:schemeClr val="bg1">
                    <a:lumMod val="50000"/>
                  </a:schemeClr>
                </a:solidFill>
              </a:defRPr>
            </a:lvl4pPr>
            <a:lvl5pPr marL="914400" indent="0">
              <a:buClr>
                <a:srgbClr val="E03739"/>
              </a:buClr>
              <a:buNone/>
              <a:defRPr sz="800">
                <a:solidFill>
                  <a:schemeClr val="bg1">
                    <a:lumMod val="50000"/>
                  </a:schemeClr>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Tree>
    <p:extLst>
      <p:ext uri="{BB962C8B-B14F-4D97-AF65-F5344CB8AC3E}">
        <p14:creationId xmlns:p14="http://schemas.microsoft.com/office/powerpoint/2010/main" val="111334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page simp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074400" y="242235"/>
            <a:ext cx="738717" cy="365125"/>
          </a:xfrm>
          <a:prstGeom prst="rect">
            <a:avLst/>
          </a:prstGeom>
        </p:spPr>
        <p:txBody>
          <a:bodyPr/>
          <a:lstStyle/>
          <a:p>
            <a:fld id="{69CBF9F6-75D3-1B4A-A1AB-AF8E55766A5D}" type="slidenum">
              <a:rPr lang="en-US" smtClean="0"/>
              <a:pPr/>
              <a:t>‹#›</a:t>
            </a:fld>
            <a:endParaRPr lang="en-US"/>
          </a:p>
        </p:txBody>
      </p:sp>
      <p:sp>
        <p:nvSpPr>
          <p:cNvPr id="9"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endParaRPr lang="fr-FR" sz="1800"/>
          </a:p>
        </p:txBody>
      </p:sp>
      <p:sp>
        <p:nvSpPr>
          <p:cNvPr id="12" name="Rectangle 11"/>
          <p:cNvSpPr/>
          <p:nvPr userDrawn="1"/>
        </p:nvSpPr>
        <p:spPr>
          <a:xfrm>
            <a:off x="-5030" y="241301"/>
            <a:ext cx="273971" cy="7141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1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5029" y="550964"/>
            <a:ext cx="12197029"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664632" y="266701"/>
            <a:ext cx="9173635"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Tree>
    <p:extLst>
      <p:ext uri="{BB962C8B-B14F-4D97-AF65-F5344CB8AC3E}">
        <p14:creationId xmlns:p14="http://schemas.microsoft.com/office/powerpoint/2010/main" val="234071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yperlien rou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074400" y="242235"/>
            <a:ext cx="738717" cy="365125"/>
          </a:xfrm>
          <a:prstGeom prst="rect">
            <a:avLst/>
          </a:prstGeom>
        </p:spPr>
        <p:txBody>
          <a:bodyPr/>
          <a:lstStyle/>
          <a:p>
            <a:fld id="{69CBF9F6-75D3-1B4A-A1AB-AF8E55766A5D}" type="slidenum">
              <a:rPr lang="en-US" smtClean="0"/>
              <a:pPr/>
              <a:t>‹#›</a:t>
            </a:fld>
            <a:endParaRPr lang="en-US"/>
          </a:p>
        </p:txBody>
      </p:sp>
      <p:sp>
        <p:nvSpPr>
          <p:cNvPr id="9" name="Rectangle 1"/>
          <p:cNvSpPr>
            <a:spLocks/>
          </p:cNvSpPr>
          <p:nvPr userDrawn="1"/>
        </p:nvSpPr>
        <p:spPr bwMode="auto">
          <a:xfrm>
            <a:off x="0" y="0"/>
            <a:ext cx="12192000" cy="1257300"/>
          </a:xfrm>
          <a:prstGeom prst="rect">
            <a:avLst/>
          </a:prstGeom>
          <a:solidFill>
            <a:schemeClr val="accent1"/>
          </a:solidFill>
          <a:ln>
            <a:noFill/>
          </a:ln>
        </p:spPr>
        <p:txBody>
          <a:bodyPr lIns="0" tIns="0" rIns="0" bIns="0"/>
          <a:lstStyle/>
          <a:p>
            <a:endParaRPr lang="fr-FR" sz="1800"/>
          </a:p>
        </p:txBody>
      </p:sp>
      <p:pic>
        <p:nvPicPr>
          <p:cNvPr id="1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5029" y="550964"/>
            <a:ext cx="12197029"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664632" y="266701"/>
            <a:ext cx="9173635"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
        <p:nvSpPr>
          <p:cNvPr id="7" name="Text Placeholder 14"/>
          <p:cNvSpPr>
            <a:spLocks noGrp="1"/>
          </p:cNvSpPr>
          <p:nvPr>
            <p:ph type="body" sz="quarter" idx="13" hasCustomPrompt="1"/>
          </p:nvPr>
        </p:nvSpPr>
        <p:spPr>
          <a:xfrm>
            <a:off x="664632" y="1771776"/>
            <a:ext cx="6644219" cy="617412"/>
          </a:xfrm>
          <a:prstGeom prst="rect">
            <a:avLst/>
          </a:prstGeom>
        </p:spPr>
        <p:txBody>
          <a:bodyPr vert="horz" lIns="0" tIns="0" rIns="0"/>
          <a:lstStyle>
            <a:lvl1pPr marL="228600" marR="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2000" b="1">
                <a:solidFill>
                  <a:srgbClr val="68585A"/>
                </a:solidFill>
              </a:defRPr>
            </a:lvl1pPr>
            <a:lvl2pPr>
              <a:buNone/>
              <a:defRPr/>
            </a:lvl2pPr>
          </a:lstStyle>
          <a:p>
            <a:pPr lvl="0"/>
            <a:r>
              <a:rPr lang="fr-CH" dirty="0"/>
              <a:t>Click to edit Master text styles</a:t>
            </a:r>
          </a:p>
          <a:p>
            <a:pPr lvl="0"/>
            <a:endParaRPr lang="fr-CH" dirty="0"/>
          </a:p>
        </p:txBody>
      </p:sp>
      <p:sp>
        <p:nvSpPr>
          <p:cNvPr id="8" name="Content Placeholder 2"/>
          <p:cNvSpPr>
            <a:spLocks noGrp="1"/>
          </p:cNvSpPr>
          <p:nvPr>
            <p:ph idx="1"/>
          </p:nvPr>
        </p:nvSpPr>
        <p:spPr>
          <a:xfrm>
            <a:off x="664631" y="2520001"/>
            <a:ext cx="6644220" cy="4144963"/>
          </a:xfrm>
          <a:prstGeom prst="rect">
            <a:avLst/>
          </a:prstGeom>
        </p:spPr>
        <p:txBody>
          <a:bodyPr lIns="0" tIns="0" rIns="0"/>
          <a:lstStyle>
            <a:lvl1pPr>
              <a:buClr>
                <a:schemeClr val="accent1"/>
              </a:buClr>
              <a:defRPr sz="1600">
                <a:solidFill>
                  <a:schemeClr val="bg1">
                    <a:lumMod val="50000"/>
                  </a:schemeClr>
                </a:solidFill>
              </a:defRPr>
            </a:lvl1pPr>
            <a:lvl2pPr marL="228600" indent="0">
              <a:buClr>
                <a:srgbClr val="E03739"/>
              </a:buClr>
              <a:buNone/>
              <a:defRPr sz="1400">
                <a:solidFill>
                  <a:schemeClr val="bg1">
                    <a:lumMod val="50000"/>
                  </a:schemeClr>
                </a:solidFill>
              </a:defRPr>
            </a:lvl2pPr>
            <a:lvl3pPr marL="457200" indent="0">
              <a:buClr>
                <a:srgbClr val="E03739"/>
              </a:buClr>
              <a:buNone/>
              <a:defRPr sz="1200">
                <a:solidFill>
                  <a:schemeClr val="bg1">
                    <a:lumMod val="50000"/>
                  </a:schemeClr>
                </a:solidFill>
              </a:defRPr>
            </a:lvl3pPr>
            <a:lvl4pPr marL="685800" indent="0">
              <a:buClr>
                <a:srgbClr val="E03739"/>
              </a:buClr>
              <a:buNone/>
              <a:defRPr sz="1000">
                <a:solidFill>
                  <a:schemeClr val="bg1">
                    <a:lumMod val="50000"/>
                  </a:schemeClr>
                </a:solidFill>
              </a:defRPr>
            </a:lvl4pPr>
            <a:lvl5pPr marL="914400" indent="0">
              <a:buClr>
                <a:srgbClr val="E03739"/>
              </a:buClr>
              <a:buNone/>
              <a:defRPr sz="800">
                <a:solidFill>
                  <a:schemeClr val="bg1">
                    <a:lumMod val="50000"/>
                  </a:schemeClr>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Tree>
    <p:extLst>
      <p:ext uri="{BB962C8B-B14F-4D97-AF65-F5344CB8AC3E}">
        <p14:creationId xmlns:p14="http://schemas.microsoft.com/office/powerpoint/2010/main" val="327785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yperlien bleu">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074400" y="242235"/>
            <a:ext cx="738717" cy="365125"/>
          </a:xfrm>
          <a:prstGeom prst="rect">
            <a:avLst/>
          </a:prstGeom>
        </p:spPr>
        <p:txBody>
          <a:bodyPr/>
          <a:lstStyle/>
          <a:p>
            <a:fld id="{69CBF9F6-75D3-1B4A-A1AB-AF8E55766A5D}" type="slidenum">
              <a:rPr lang="en-US" smtClean="0"/>
              <a:pPr/>
              <a:t>‹#›</a:t>
            </a:fld>
            <a:endParaRPr lang="en-US"/>
          </a:p>
        </p:txBody>
      </p:sp>
      <p:sp>
        <p:nvSpPr>
          <p:cNvPr id="9" name="Rectangle 1"/>
          <p:cNvSpPr>
            <a:spLocks/>
          </p:cNvSpPr>
          <p:nvPr userDrawn="1"/>
        </p:nvSpPr>
        <p:spPr bwMode="auto">
          <a:xfrm>
            <a:off x="0" y="0"/>
            <a:ext cx="12192000" cy="1257300"/>
          </a:xfrm>
          <a:prstGeom prst="rect">
            <a:avLst/>
          </a:prstGeom>
          <a:solidFill>
            <a:schemeClr val="accent2"/>
          </a:solidFill>
          <a:ln>
            <a:noFill/>
          </a:ln>
        </p:spPr>
        <p:txBody>
          <a:bodyPr lIns="0" tIns="0" rIns="0" bIns="0"/>
          <a:lstStyle/>
          <a:p>
            <a:endParaRPr lang="fr-FR" sz="1800"/>
          </a:p>
        </p:txBody>
      </p:sp>
      <p:pic>
        <p:nvPicPr>
          <p:cNvPr id="1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5029" y="550964"/>
            <a:ext cx="12197029"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664632" y="266701"/>
            <a:ext cx="9173635"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
        <p:nvSpPr>
          <p:cNvPr id="7" name="Text Placeholder 14"/>
          <p:cNvSpPr>
            <a:spLocks noGrp="1"/>
          </p:cNvSpPr>
          <p:nvPr>
            <p:ph type="body" sz="quarter" idx="13" hasCustomPrompt="1"/>
          </p:nvPr>
        </p:nvSpPr>
        <p:spPr>
          <a:xfrm>
            <a:off x="664632" y="1771776"/>
            <a:ext cx="6644219" cy="617412"/>
          </a:xfrm>
          <a:prstGeom prst="rect">
            <a:avLst/>
          </a:prstGeom>
        </p:spPr>
        <p:txBody>
          <a:bodyPr vert="horz" lIns="0" tIns="0" rIns="0"/>
          <a:lstStyle>
            <a:lvl1pPr marL="228600" marR="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2000" b="1">
                <a:solidFill>
                  <a:srgbClr val="68585A"/>
                </a:solidFill>
              </a:defRPr>
            </a:lvl1pPr>
            <a:lvl2pPr>
              <a:buNone/>
              <a:defRPr/>
            </a:lvl2pPr>
          </a:lstStyle>
          <a:p>
            <a:pPr lvl="0"/>
            <a:r>
              <a:rPr lang="fr-CH" dirty="0"/>
              <a:t>Click to edit Master text styles</a:t>
            </a:r>
          </a:p>
          <a:p>
            <a:pPr lvl="0"/>
            <a:endParaRPr lang="fr-CH" dirty="0"/>
          </a:p>
        </p:txBody>
      </p:sp>
      <p:sp>
        <p:nvSpPr>
          <p:cNvPr id="8" name="Content Placeholder 2"/>
          <p:cNvSpPr>
            <a:spLocks noGrp="1"/>
          </p:cNvSpPr>
          <p:nvPr>
            <p:ph idx="1"/>
          </p:nvPr>
        </p:nvSpPr>
        <p:spPr>
          <a:xfrm>
            <a:off x="664631" y="2520001"/>
            <a:ext cx="6644220" cy="4144963"/>
          </a:xfrm>
          <a:prstGeom prst="rect">
            <a:avLst/>
          </a:prstGeom>
        </p:spPr>
        <p:txBody>
          <a:bodyPr lIns="0" tIns="0" rIns="0"/>
          <a:lstStyle>
            <a:lvl1pPr>
              <a:buClr>
                <a:schemeClr val="accent2"/>
              </a:buClr>
              <a:defRPr sz="1600">
                <a:solidFill>
                  <a:schemeClr val="bg1">
                    <a:lumMod val="50000"/>
                  </a:schemeClr>
                </a:solidFill>
              </a:defRPr>
            </a:lvl1pPr>
            <a:lvl2pPr marL="228600" indent="0">
              <a:buClr>
                <a:srgbClr val="E03739"/>
              </a:buClr>
              <a:buNone/>
              <a:defRPr sz="1400">
                <a:solidFill>
                  <a:schemeClr val="bg1">
                    <a:lumMod val="50000"/>
                  </a:schemeClr>
                </a:solidFill>
              </a:defRPr>
            </a:lvl2pPr>
            <a:lvl3pPr marL="457200" indent="0">
              <a:buClr>
                <a:srgbClr val="E03739"/>
              </a:buClr>
              <a:buNone/>
              <a:defRPr sz="1200">
                <a:solidFill>
                  <a:schemeClr val="bg1">
                    <a:lumMod val="50000"/>
                  </a:schemeClr>
                </a:solidFill>
              </a:defRPr>
            </a:lvl3pPr>
            <a:lvl4pPr marL="685800" indent="0">
              <a:buClr>
                <a:srgbClr val="E03739"/>
              </a:buClr>
              <a:buNone/>
              <a:defRPr sz="1000">
                <a:solidFill>
                  <a:schemeClr val="bg1">
                    <a:lumMod val="50000"/>
                  </a:schemeClr>
                </a:solidFill>
              </a:defRPr>
            </a:lvl4pPr>
            <a:lvl5pPr marL="914400" indent="0">
              <a:buClr>
                <a:srgbClr val="E03739"/>
              </a:buClr>
              <a:buNone/>
              <a:defRPr sz="800">
                <a:solidFill>
                  <a:schemeClr val="bg1">
                    <a:lumMod val="50000"/>
                  </a:schemeClr>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Tree>
    <p:extLst>
      <p:ext uri="{BB962C8B-B14F-4D97-AF65-F5344CB8AC3E}">
        <p14:creationId xmlns:p14="http://schemas.microsoft.com/office/powerpoint/2010/main" val="341130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yperlien jau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074400" y="242235"/>
            <a:ext cx="738717" cy="365125"/>
          </a:xfrm>
          <a:prstGeom prst="rect">
            <a:avLst/>
          </a:prstGeom>
        </p:spPr>
        <p:txBody>
          <a:bodyPr/>
          <a:lstStyle/>
          <a:p>
            <a:fld id="{69CBF9F6-75D3-1B4A-A1AB-AF8E55766A5D}" type="slidenum">
              <a:rPr lang="en-US" smtClean="0"/>
              <a:pPr/>
              <a:t>‹#›</a:t>
            </a:fld>
            <a:endParaRPr lang="en-US"/>
          </a:p>
        </p:txBody>
      </p:sp>
      <p:sp>
        <p:nvSpPr>
          <p:cNvPr id="9" name="Rectangle 1"/>
          <p:cNvSpPr>
            <a:spLocks/>
          </p:cNvSpPr>
          <p:nvPr userDrawn="1"/>
        </p:nvSpPr>
        <p:spPr bwMode="auto">
          <a:xfrm>
            <a:off x="0" y="0"/>
            <a:ext cx="12192000" cy="1257300"/>
          </a:xfrm>
          <a:prstGeom prst="rect">
            <a:avLst/>
          </a:prstGeom>
          <a:solidFill>
            <a:schemeClr val="accent3"/>
          </a:solidFill>
          <a:ln>
            <a:noFill/>
          </a:ln>
        </p:spPr>
        <p:txBody>
          <a:bodyPr lIns="0" tIns="0" rIns="0" bIns="0"/>
          <a:lstStyle/>
          <a:p>
            <a:endParaRPr lang="fr-FR" sz="1800"/>
          </a:p>
        </p:txBody>
      </p:sp>
      <p:pic>
        <p:nvPicPr>
          <p:cNvPr id="1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5029" y="550964"/>
            <a:ext cx="12197029"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664632" y="266701"/>
            <a:ext cx="9173635"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
        <p:nvSpPr>
          <p:cNvPr id="7" name="Text Placeholder 14"/>
          <p:cNvSpPr>
            <a:spLocks noGrp="1"/>
          </p:cNvSpPr>
          <p:nvPr>
            <p:ph type="body" sz="quarter" idx="13" hasCustomPrompt="1"/>
          </p:nvPr>
        </p:nvSpPr>
        <p:spPr>
          <a:xfrm>
            <a:off x="664632" y="1771776"/>
            <a:ext cx="6644219" cy="617412"/>
          </a:xfrm>
          <a:prstGeom prst="rect">
            <a:avLst/>
          </a:prstGeom>
        </p:spPr>
        <p:txBody>
          <a:bodyPr vert="horz" lIns="0" tIns="0" rIns="0"/>
          <a:lstStyle>
            <a:lvl1pPr marL="228600" marR="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2000" b="1">
                <a:solidFill>
                  <a:srgbClr val="68585A"/>
                </a:solidFill>
              </a:defRPr>
            </a:lvl1pPr>
            <a:lvl2pPr>
              <a:buNone/>
              <a:defRPr/>
            </a:lvl2pPr>
          </a:lstStyle>
          <a:p>
            <a:pPr lvl="0"/>
            <a:r>
              <a:rPr lang="fr-CH" dirty="0"/>
              <a:t>Click to edit Master text styles</a:t>
            </a:r>
          </a:p>
          <a:p>
            <a:pPr lvl="0"/>
            <a:endParaRPr lang="fr-CH" dirty="0"/>
          </a:p>
        </p:txBody>
      </p:sp>
      <p:sp>
        <p:nvSpPr>
          <p:cNvPr id="8" name="Content Placeholder 2"/>
          <p:cNvSpPr>
            <a:spLocks noGrp="1"/>
          </p:cNvSpPr>
          <p:nvPr>
            <p:ph idx="1"/>
          </p:nvPr>
        </p:nvSpPr>
        <p:spPr>
          <a:xfrm>
            <a:off x="664631" y="2520001"/>
            <a:ext cx="6644220" cy="4144963"/>
          </a:xfrm>
          <a:prstGeom prst="rect">
            <a:avLst/>
          </a:prstGeom>
        </p:spPr>
        <p:txBody>
          <a:bodyPr lIns="0" tIns="0" rIns="0"/>
          <a:lstStyle>
            <a:lvl1pPr>
              <a:buClr>
                <a:schemeClr val="accent3"/>
              </a:buClr>
              <a:buSzPct val="75000"/>
              <a:defRPr sz="1600">
                <a:solidFill>
                  <a:schemeClr val="bg1">
                    <a:lumMod val="50000"/>
                  </a:schemeClr>
                </a:solidFill>
              </a:defRPr>
            </a:lvl1pPr>
            <a:lvl2pPr marL="228600" indent="0">
              <a:buClr>
                <a:srgbClr val="E03739"/>
              </a:buClr>
              <a:buNone/>
              <a:defRPr sz="1400">
                <a:solidFill>
                  <a:schemeClr val="bg1">
                    <a:lumMod val="50000"/>
                  </a:schemeClr>
                </a:solidFill>
              </a:defRPr>
            </a:lvl2pPr>
            <a:lvl3pPr marL="457200" indent="0">
              <a:buClr>
                <a:srgbClr val="E03739"/>
              </a:buClr>
              <a:buNone/>
              <a:defRPr sz="1200">
                <a:solidFill>
                  <a:schemeClr val="bg1">
                    <a:lumMod val="50000"/>
                  </a:schemeClr>
                </a:solidFill>
              </a:defRPr>
            </a:lvl3pPr>
            <a:lvl4pPr marL="685800" indent="0">
              <a:buClr>
                <a:srgbClr val="E03739"/>
              </a:buClr>
              <a:buNone/>
              <a:defRPr sz="1000">
                <a:solidFill>
                  <a:schemeClr val="bg1">
                    <a:lumMod val="50000"/>
                  </a:schemeClr>
                </a:solidFill>
              </a:defRPr>
            </a:lvl4pPr>
            <a:lvl5pPr marL="914400" indent="0">
              <a:buClr>
                <a:srgbClr val="E03739"/>
              </a:buClr>
              <a:buNone/>
              <a:defRPr sz="800">
                <a:solidFill>
                  <a:schemeClr val="bg1">
                    <a:lumMod val="50000"/>
                  </a:schemeClr>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Tree>
    <p:extLst>
      <p:ext uri="{BB962C8B-B14F-4D97-AF65-F5344CB8AC3E}">
        <p14:creationId xmlns:p14="http://schemas.microsoft.com/office/powerpoint/2010/main" val="330909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yperlien gri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074400" y="242235"/>
            <a:ext cx="738717" cy="365125"/>
          </a:xfrm>
          <a:prstGeom prst="rect">
            <a:avLst/>
          </a:prstGeom>
        </p:spPr>
        <p:txBody>
          <a:bodyPr/>
          <a:lstStyle/>
          <a:p>
            <a:fld id="{69CBF9F6-75D3-1B4A-A1AB-AF8E55766A5D}" type="slidenum">
              <a:rPr lang="en-US" smtClean="0"/>
              <a:pPr/>
              <a:t>‹#›</a:t>
            </a:fld>
            <a:endParaRPr lang="en-US"/>
          </a:p>
        </p:txBody>
      </p:sp>
      <p:sp>
        <p:nvSpPr>
          <p:cNvPr id="9" name="Rectangle 1"/>
          <p:cNvSpPr>
            <a:spLocks/>
          </p:cNvSpPr>
          <p:nvPr userDrawn="1"/>
        </p:nvSpPr>
        <p:spPr bwMode="auto">
          <a:xfrm>
            <a:off x="0" y="0"/>
            <a:ext cx="12192000" cy="1257300"/>
          </a:xfrm>
          <a:prstGeom prst="rect">
            <a:avLst/>
          </a:prstGeom>
          <a:solidFill>
            <a:schemeClr val="accent5"/>
          </a:solidFill>
          <a:ln>
            <a:noFill/>
          </a:ln>
        </p:spPr>
        <p:txBody>
          <a:bodyPr lIns="0" tIns="0" rIns="0" bIns="0"/>
          <a:lstStyle/>
          <a:p>
            <a:endParaRPr lang="fr-FR" sz="1800"/>
          </a:p>
        </p:txBody>
      </p:sp>
      <p:pic>
        <p:nvPicPr>
          <p:cNvPr id="1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5029" y="550964"/>
            <a:ext cx="12197029"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664632" y="266701"/>
            <a:ext cx="9173635"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
        <p:nvSpPr>
          <p:cNvPr id="7" name="Text Placeholder 14"/>
          <p:cNvSpPr>
            <a:spLocks noGrp="1"/>
          </p:cNvSpPr>
          <p:nvPr>
            <p:ph type="body" sz="quarter" idx="13" hasCustomPrompt="1"/>
          </p:nvPr>
        </p:nvSpPr>
        <p:spPr>
          <a:xfrm>
            <a:off x="664632" y="1771776"/>
            <a:ext cx="6644219" cy="617412"/>
          </a:xfrm>
          <a:prstGeom prst="rect">
            <a:avLst/>
          </a:prstGeom>
        </p:spPr>
        <p:txBody>
          <a:bodyPr vert="horz" lIns="0" tIns="0" rIns="0"/>
          <a:lstStyle>
            <a:lvl1pPr marL="228600" marR="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2000" b="1">
                <a:solidFill>
                  <a:srgbClr val="68585A"/>
                </a:solidFill>
              </a:defRPr>
            </a:lvl1pPr>
            <a:lvl2pPr>
              <a:buNone/>
              <a:defRPr/>
            </a:lvl2pPr>
          </a:lstStyle>
          <a:p>
            <a:pPr lvl="0"/>
            <a:r>
              <a:rPr lang="fr-CH" dirty="0"/>
              <a:t>Click to edit Master text styles</a:t>
            </a:r>
          </a:p>
          <a:p>
            <a:pPr lvl="0"/>
            <a:endParaRPr lang="fr-CH" dirty="0"/>
          </a:p>
        </p:txBody>
      </p:sp>
      <p:sp>
        <p:nvSpPr>
          <p:cNvPr id="8" name="Content Placeholder 2"/>
          <p:cNvSpPr>
            <a:spLocks noGrp="1"/>
          </p:cNvSpPr>
          <p:nvPr>
            <p:ph idx="1"/>
          </p:nvPr>
        </p:nvSpPr>
        <p:spPr>
          <a:xfrm>
            <a:off x="664631" y="2520001"/>
            <a:ext cx="6644220" cy="4144963"/>
          </a:xfrm>
          <a:prstGeom prst="rect">
            <a:avLst/>
          </a:prstGeom>
        </p:spPr>
        <p:txBody>
          <a:bodyPr lIns="0" tIns="0" rIns="0"/>
          <a:lstStyle>
            <a:lvl1pPr>
              <a:buClr>
                <a:schemeClr val="accent5"/>
              </a:buClr>
              <a:buSzPct val="75000"/>
              <a:defRPr sz="1600">
                <a:solidFill>
                  <a:schemeClr val="bg1">
                    <a:lumMod val="50000"/>
                  </a:schemeClr>
                </a:solidFill>
              </a:defRPr>
            </a:lvl1pPr>
            <a:lvl2pPr marL="228600" indent="0">
              <a:buClr>
                <a:srgbClr val="E03739"/>
              </a:buClr>
              <a:buNone/>
              <a:defRPr sz="1400">
                <a:solidFill>
                  <a:schemeClr val="bg1">
                    <a:lumMod val="50000"/>
                  </a:schemeClr>
                </a:solidFill>
              </a:defRPr>
            </a:lvl2pPr>
            <a:lvl3pPr marL="457200" indent="0">
              <a:buClr>
                <a:srgbClr val="E03739"/>
              </a:buClr>
              <a:buNone/>
              <a:defRPr sz="1200">
                <a:solidFill>
                  <a:schemeClr val="bg1">
                    <a:lumMod val="50000"/>
                  </a:schemeClr>
                </a:solidFill>
              </a:defRPr>
            </a:lvl3pPr>
            <a:lvl4pPr marL="685800" indent="0">
              <a:buClr>
                <a:srgbClr val="E03739"/>
              </a:buClr>
              <a:buNone/>
              <a:defRPr sz="1000">
                <a:solidFill>
                  <a:schemeClr val="bg1">
                    <a:lumMod val="50000"/>
                  </a:schemeClr>
                </a:solidFill>
              </a:defRPr>
            </a:lvl4pPr>
            <a:lvl5pPr marL="914400" indent="0">
              <a:buClr>
                <a:srgbClr val="E03739"/>
              </a:buClr>
              <a:buNone/>
              <a:defRPr sz="800">
                <a:solidFill>
                  <a:schemeClr val="bg1">
                    <a:lumMod val="50000"/>
                  </a:schemeClr>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Tree>
    <p:extLst>
      <p:ext uri="{BB962C8B-B14F-4D97-AF65-F5344CB8AC3E}">
        <p14:creationId xmlns:p14="http://schemas.microsoft.com/office/powerpoint/2010/main" val="342772941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 11" descr="DSC_0710.JPG">
            <a:extLst>
              <a:ext uri="{FF2B5EF4-FFF2-40B4-BE49-F238E27FC236}">
                <a16:creationId xmlns:a16="http://schemas.microsoft.com/office/drawing/2014/main" id="{E588EBBD-3835-9041-8861-86C7FE176F4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41746" b="9922"/>
          <a:stretch/>
        </p:blipFill>
        <p:spPr>
          <a:xfrm>
            <a:off x="0" y="1"/>
            <a:ext cx="12530667" cy="6858001"/>
          </a:xfrm>
          <a:prstGeom prst="rect">
            <a:avLst/>
          </a:prstGeom>
        </p:spPr>
      </p:pic>
      <p:pic>
        <p:nvPicPr>
          <p:cNvPr id="3" name="Image 5" descr="Bande_Logo_UNI_PP_right_long.eps"/>
          <p:cNvPicPr>
            <a:picLocks noChangeAspect="1"/>
          </p:cNvPicPr>
          <p:nvPr userDrawn="1"/>
        </p:nvPicPr>
        <p:blipFill>
          <a:blip r:embed="rId15" cstate="screen">
            <a:extLst>
              <a:ext uri="{28A0092B-C50C-407E-A947-70E740481C1C}">
                <a14:useLocalDpi xmlns:a14="http://schemas.microsoft.com/office/drawing/2010/main"/>
              </a:ext>
            </a:extLst>
          </a:blip>
          <a:srcRect b="18390"/>
          <a:stretch>
            <a:fillRect/>
          </a:stretch>
        </p:blipFill>
        <p:spPr bwMode="auto">
          <a:xfrm>
            <a:off x="-10149418" y="5707063"/>
            <a:ext cx="22991235"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2"/>
          <p:cNvSpPr>
            <a:spLocks/>
          </p:cNvSpPr>
          <p:nvPr userDrawn="1"/>
        </p:nvSpPr>
        <p:spPr bwMode="auto">
          <a:xfrm>
            <a:off x="0" y="485021"/>
            <a:ext cx="12192000" cy="1350962"/>
          </a:xfrm>
          <a:prstGeom prst="rect">
            <a:avLst/>
          </a:prstGeom>
          <a:solidFill>
            <a:srgbClr val="000000">
              <a:alpha val="29803"/>
            </a:srgbClr>
          </a:solidFill>
          <a:ln>
            <a:noFill/>
          </a:ln>
          <a:extLst>
            <a:ext uri="{91240B29-F687-4f45-9708-019B960494DF}">
              <a14:hiddenLine xmlns="" xmlns:a14="http://schemas.microsoft.com/office/drawing/2010/main" w="12700">
                <a:solidFill>
                  <a:srgbClr val="000000">
                    <a:alpha val="29803"/>
                  </a:srgbClr>
                </a:solidFill>
                <a:miter lim="800000"/>
                <a:headEnd/>
                <a:tailEnd/>
              </a14:hiddenLine>
            </a:ext>
          </a:extLst>
        </p:spPr>
        <p:txBody>
          <a:bodyPr lIns="0" tIns="180000" rIns="0" bIns="0" anchor="b" anchorCtr="0"/>
          <a:lstStyle/>
          <a:p>
            <a:endParaRPr lang="fr-FR" sz="1800" dirty="0"/>
          </a:p>
        </p:txBody>
      </p:sp>
      <p:sp>
        <p:nvSpPr>
          <p:cNvPr id="5" name="Line 3"/>
          <p:cNvSpPr>
            <a:spLocks noChangeShapeType="1"/>
          </p:cNvSpPr>
          <p:nvPr userDrawn="1"/>
        </p:nvSpPr>
        <p:spPr bwMode="auto">
          <a:xfrm rot="10800000">
            <a:off x="4948765" y="649111"/>
            <a:ext cx="0" cy="1023057"/>
          </a:xfrm>
          <a:prstGeom prst="line">
            <a:avLst/>
          </a:prstGeom>
          <a:noFill/>
          <a:ln w="6350">
            <a:solidFill>
              <a:srgbClr val="FFFFFF"/>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sz="1800"/>
          </a:p>
        </p:txBody>
      </p:sp>
      <p:sp>
        <p:nvSpPr>
          <p:cNvPr id="6" name="Rectangle 6"/>
          <p:cNvSpPr>
            <a:spLocks/>
          </p:cNvSpPr>
          <p:nvPr userDrawn="1"/>
        </p:nvSpPr>
        <p:spPr bwMode="auto">
          <a:xfrm>
            <a:off x="0" y="485021"/>
            <a:ext cx="262467" cy="1350962"/>
          </a:xfrm>
          <a:prstGeom prst="rect">
            <a:avLst/>
          </a:prstGeom>
          <a:solidFill>
            <a:schemeClr val="accent1"/>
          </a:solidFill>
          <a:ln>
            <a:noFill/>
          </a:ln>
        </p:spPr>
        <p:txBody>
          <a:bodyPr lIns="0" tIns="0" rIns="0" bIns="0"/>
          <a:lstStyle/>
          <a:p>
            <a:endParaRPr lang="fr-FR" sz="1800"/>
          </a:p>
        </p:txBody>
      </p:sp>
      <p:sp>
        <p:nvSpPr>
          <p:cNvPr id="8" name="Text Placeholder 22"/>
          <p:cNvSpPr txBox="1">
            <a:spLocks/>
          </p:cNvSpPr>
          <p:nvPr userDrawn="1"/>
        </p:nvSpPr>
        <p:spPr>
          <a:xfrm>
            <a:off x="5626100" y="1171202"/>
            <a:ext cx="6715233" cy="672387"/>
          </a:xfrm>
          <a:prstGeom prst="rect">
            <a:avLst/>
          </a:prstGeom>
        </p:spPr>
        <p:txBody>
          <a:bodyPr vert="horz" lIns="360000" tIns="72000" rIns="0" anchor="t" anchorCtr="0"/>
          <a:lstStyle>
            <a:lvl1pPr marL="228600" indent="-228600" algn="l" defTabSz="914400" rtl="0" eaLnBrk="1" latinLnBrk="0" hangingPunct="1">
              <a:spcBef>
                <a:spcPts val="2000"/>
              </a:spcBef>
              <a:buClr>
                <a:schemeClr val="accent1"/>
              </a:buClr>
              <a:buSzPct val="75000"/>
              <a:buFontTx/>
              <a:buNone/>
              <a:defRPr sz="1400" b="0" i="0" kern="1200">
                <a:solidFill>
                  <a:schemeClr val="bg1"/>
                </a:solidFill>
                <a:latin typeface="Gill Sans Light"/>
                <a:ea typeface="+mn-ea"/>
                <a:cs typeface="Gill Sans Light"/>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endParaRPr lang="fr-CH" sz="1400" dirty="0"/>
          </a:p>
        </p:txBody>
      </p:sp>
    </p:spTree>
    <p:extLst>
      <p:ext uri="{BB962C8B-B14F-4D97-AF65-F5344CB8AC3E}">
        <p14:creationId xmlns:p14="http://schemas.microsoft.com/office/powerpoint/2010/main" val="3770909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3600" b="1" i="0" kern="1200">
          <a:solidFill>
            <a:schemeClr val="accent1"/>
          </a:solidFill>
          <a:latin typeface="Arial"/>
          <a:ea typeface="+mj-ea"/>
          <a:cs typeface="Arial"/>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5415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rtl="0" eaLnBrk="1" fontAlgn="base" hangingPunct="1">
        <a:spcBef>
          <a:spcPct val="0"/>
        </a:spcBef>
        <a:spcAft>
          <a:spcPct val="0"/>
        </a:spcAft>
        <a:defRPr sz="3600" b="1" kern="1200">
          <a:solidFill>
            <a:schemeClr val="accent1"/>
          </a:solidFill>
          <a:latin typeface="Arial"/>
          <a:ea typeface="ＭＳ Ｐゴシック" charset="0"/>
          <a:cs typeface="Arial"/>
        </a:defRPr>
      </a:lvl1pPr>
      <a:lvl2pPr algn="l" rtl="0" eaLnBrk="1" fontAlgn="base" hangingPunct="1">
        <a:spcBef>
          <a:spcPct val="0"/>
        </a:spcBef>
        <a:spcAft>
          <a:spcPct val="0"/>
        </a:spcAft>
        <a:defRPr sz="3600" b="1">
          <a:solidFill>
            <a:schemeClr val="accent1"/>
          </a:solidFill>
          <a:latin typeface="Arial" charset="0"/>
          <a:ea typeface="ＭＳ Ｐゴシック" charset="0"/>
        </a:defRPr>
      </a:lvl2pPr>
      <a:lvl3pPr algn="l" rtl="0" eaLnBrk="1" fontAlgn="base" hangingPunct="1">
        <a:spcBef>
          <a:spcPct val="0"/>
        </a:spcBef>
        <a:spcAft>
          <a:spcPct val="0"/>
        </a:spcAft>
        <a:defRPr sz="3600" b="1">
          <a:solidFill>
            <a:schemeClr val="accent1"/>
          </a:solidFill>
          <a:latin typeface="Arial" charset="0"/>
          <a:ea typeface="ＭＳ Ｐゴシック" charset="0"/>
        </a:defRPr>
      </a:lvl3pPr>
      <a:lvl4pPr algn="l" rtl="0" eaLnBrk="1" fontAlgn="base" hangingPunct="1">
        <a:spcBef>
          <a:spcPct val="0"/>
        </a:spcBef>
        <a:spcAft>
          <a:spcPct val="0"/>
        </a:spcAft>
        <a:defRPr sz="3600" b="1">
          <a:solidFill>
            <a:schemeClr val="accent1"/>
          </a:solidFill>
          <a:latin typeface="Arial" charset="0"/>
          <a:ea typeface="ＭＳ Ｐゴシック" charset="0"/>
        </a:defRPr>
      </a:lvl4pPr>
      <a:lvl5pPr algn="l" rtl="0" eaLnBrk="1" fontAlgn="base" hangingPunct="1">
        <a:spcBef>
          <a:spcPct val="0"/>
        </a:spcBef>
        <a:spcAft>
          <a:spcPct val="0"/>
        </a:spcAft>
        <a:defRPr sz="3600" b="1">
          <a:solidFill>
            <a:schemeClr val="accent1"/>
          </a:solidFill>
          <a:latin typeface="Arial" charset="0"/>
          <a:ea typeface="ＭＳ Ｐゴシック" charset="0"/>
        </a:defRPr>
      </a:lvl5pPr>
      <a:lvl6pPr marL="457200" algn="l" rtl="0" eaLnBrk="1" fontAlgn="base" hangingPunct="1">
        <a:spcBef>
          <a:spcPct val="0"/>
        </a:spcBef>
        <a:spcAft>
          <a:spcPct val="0"/>
        </a:spcAft>
        <a:defRPr sz="3600" b="1">
          <a:solidFill>
            <a:schemeClr val="accent1"/>
          </a:solidFill>
          <a:latin typeface="Arial" charset="0"/>
          <a:ea typeface="ＭＳ Ｐゴシック" charset="0"/>
        </a:defRPr>
      </a:lvl6pPr>
      <a:lvl7pPr marL="914400" algn="l" rtl="0" eaLnBrk="1" fontAlgn="base" hangingPunct="1">
        <a:spcBef>
          <a:spcPct val="0"/>
        </a:spcBef>
        <a:spcAft>
          <a:spcPct val="0"/>
        </a:spcAft>
        <a:defRPr sz="3600" b="1">
          <a:solidFill>
            <a:schemeClr val="accent1"/>
          </a:solidFill>
          <a:latin typeface="Arial" charset="0"/>
          <a:ea typeface="ＭＳ Ｐゴシック" charset="0"/>
        </a:defRPr>
      </a:lvl7pPr>
      <a:lvl8pPr marL="1371600" algn="l" rtl="0" eaLnBrk="1" fontAlgn="base" hangingPunct="1">
        <a:spcBef>
          <a:spcPct val="0"/>
        </a:spcBef>
        <a:spcAft>
          <a:spcPct val="0"/>
        </a:spcAft>
        <a:defRPr sz="3600" b="1">
          <a:solidFill>
            <a:schemeClr val="accent1"/>
          </a:solidFill>
          <a:latin typeface="Arial" charset="0"/>
          <a:ea typeface="ＭＳ Ｐゴシック" charset="0"/>
        </a:defRPr>
      </a:lvl8pPr>
      <a:lvl9pPr marL="1828800" algn="l" rtl="0" eaLnBrk="1" fontAlgn="base" hangingPunct="1">
        <a:spcBef>
          <a:spcPct val="0"/>
        </a:spcBef>
        <a:spcAft>
          <a:spcPct val="0"/>
        </a:spcAft>
        <a:defRPr sz="3600" b="1">
          <a:solidFill>
            <a:schemeClr val="accent1"/>
          </a:solidFill>
          <a:latin typeface="Arial" charset="0"/>
          <a:ea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charset="0"/>
        <a:buChar char="n"/>
        <a:defRPr sz="2000" kern="1200">
          <a:solidFill>
            <a:srgbClr val="595959"/>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7ACBE0"/>
        </a:buClr>
        <a:buSzPct val="75000"/>
        <a:buFont typeface="Wingdings" charset="0"/>
        <a:buChar char="n"/>
        <a:defRPr kern="1200">
          <a:solidFill>
            <a:srgbClr val="595959"/>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3pPr>
      <a:lvl4pPr marL="914400" indent="-228600" algn="l" rtl="0" eaLnBrk="1" fontAlgn="base" hangingPunct="1">
        <a:spcBef>
          <a:spcPts val="600"/>
        </a:spcBef>
        <a:spcAft>
          <a:spcPct val="0"/>
        </a:spcAft>
        <a:buClr>
          <a:srgbClr val="7ACBE0"/>
        </a:buClr>
        <a:buSzPct val="75000"/>
        <a:buFont typeface="Wingdings" charset="0"/>
        <a:buChar char="n"/>
        <a:defRPr kern="1200">
          <a:solidFill>
            <a:srgbClr val="595959"/>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4">
            <a:extLst>
              <a:ext uri="{FF2B5EF4-FFF2-40B4-BE49-F238E27FC236}">
                <a16:creationId xmlns:a16="http://schemas.microsoft.com/office/drawing/2014/main" id="{C2625D4D-8E97-1343-B695-412D6B51235C}"/>
              </a:ext>
            </a:extLst>
          </p:cNvPr>
          <p:cNvSpPr txBox="1">
            <a:spLocks/>
          </p:cNvSpPr>
          <p:nvPr/>
        </p:nvSpPr>
        <p:spPr>
          <a:xfrm>
            <a:off x="5295901" y="486834"/>
            <a:ext cx="5510893" cy="1354666"/>
          </a:xfrm>
          <a:prstGeom prst="rect">
            <a:avLst/>
          </a:prstGeom>
        </p:spPr>
        <p:txBody>
          <a:bodyPr vert="horz" anchor="ctr"/>
          <a:lstStyle>
            <a:lvl1pPr marL="0" indent="0" algn="l" defTabSz="914400" rtl="0" eaLnBrk="1" latinLnBrk="0" hangingPunct="1">
              <a:spcBef>
                <a:spcPts val="2000"/>
              </a:spcBef>
              <a:buClr>
                <a:schemeClr val="accent1"/>
              </a:buClr>
              <a:buSzPct val="75000"/>
              <a:buFont typeface="Wingdings" pitchFamily="2" charset="2"/>
              <a:buNone/>
              <a:defRPr sz="2400" b="1" kern="1200">
                <a:solidFill>
                  <a:schemeClr val="bg1"/>
                </a:solidFill>
                <a:latin typeface="+mn-lt"/>
                <a:ea typeface="+mn-ea"/>
                <a:cs typeface="+mn-cs"/>
              </a:defRPr>
            </a:lvl1pPr>
            <a:lvl2pPr marL="228600" indent="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bg1"/>
                </a:solidFill>
                <a:latin typeface="+mn-lt"/>
                <a:ea typeface="+mn-ea"/>
                <a:cs typeface="+mn-cs"/>
              </a:defRPr>
            </a:lvl2pPr>
            <a:lvl3pPr marL="457200" indent="0" algn="l" defTabSz="914400" rtl="0" eaLnBrk="1" latinLnBrk="0" hangingPunct="1">
              <a:spcBef>
                <a:spcPts val="600"/>
              </a:spcBef>
              <a:buClr>
                <a:schemeClr val="accent1"/>
              </a:buClr>
              <a:buSzPct val="75000"/>
              <a:buFont typeface="Wingdings" pitchFamily="2" charset="2"/>
              <a:buNone/>
              <a:defRPr sz="1800" kern="1200">
                <a:solidFill>
                  <a:schemeClr val="bg1"/>
                </a:solidFill>
                <a:latin typeface="+mn-lt"/>
                <a:ea typeface="+mn-ea"/>
                <a:cs typeface="+mn-cs"/>
              </a:defRPr>
            </a:lvl3pPr>
            <a:lvl4pPr marL="685800" indent="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bg1"/>
                </a:solidFill>
                <a:latin typeface="+mn-lt"/>
                <a:ea typeface="+mn-ea"/>
                <a:cs typeface="+mn-cs"/>
              </a:defRPr>
            </a:lvl4pPr>
            <a:lvl5pPr marL="914400" indent="0" algn="l" defTabSz="914400" rtl="0" eaLnBrk="1" latinLnBrk="0" hangingPunct="1">
              <a:spcBef>
                <a:spcPts val="600"/>
              </a:spcBef>
              <a:buClr>
                <a:schemeClr val="accent1"/>
              </a:buClr>
              <a:buSzPct val="75000"/>
              <a:buFont typeface="Wingdings" pitchFamily="2" charset="2"/>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FF140B"/>
              </a:buClr>
              <a:buSzPct val="75000"/>
              <a:buFont typeface="Wingdings" pitchFamily="2" charset="2"/>
              <a:buNone/>
              <a:tabLst/>
              <a:defRPr/>
            </a:pPr>
            <a:r>
              <a:rPr kumimoji="0" lang="en-GB" sz="1800" b="1" i="0" u="none" strike="noStrike" kern="1200" cap="none" spc="0" normalizeH="0" baseline="0" noProof="0" dirty="0" err="1">
                <a:ln>
                  <a:noFill/>
                </a:ln>
                <a:solidFill>
                  <a:prstClr val="white"/>
                </a:solidFill>
                <a:effectLst/>
                <a:uLnTx/>
                <a:uFillTx/>
                <a:latin typeface="Arial"/>
                <a:ea typeface="+mn-ea"/>
                <a:cs typeface="+mn-cs"/>
              </a:rPr>
              <a:t>KULeuven</a:t>
            </a:r>
            <a:r>
              <a:rPr kumimoji="0" lang="en-GB" sz="1800" b="1" i="0" u="none" strike="noStrike" kern="1200" cap="none" spc="0" normalizeH="0" baseline="0" noProof="0" dirty="0">
                <a:ln>
                  <a:noFill/>
                </a:ln>
                <a:solidFill>
                  <a:prstClr val="white"/>
                </a:solidFill>
                <a:effectLst/>
                <a:uLnTx/>
                <a:uFillTx/>
                <a:latin typeface="Arial"/>
                <a:ea typeface="+mn-ea"/>
                <a:cs typeface="+mn-cs"/>
              </a:rPr>
              <a:t> - DIGIRIGHTS</a:t>
            </a:r>
          </a:p>
          <a:p>
            <a:pPr marL="0" marR="0" lvl="0" indent="0" algn="l" defTabSz="914400" rtl="0" eaLnBrk="1" fontAlgn="auto" latinLnBrk="0" hangingPunct="1">
              <a:lnSpc>
                <a:spcPct val="100000"/>
              </a:lnSpc>
              <a:spcBef>
                <a:spcPts val="2000"/>
              </a:spcBef>
              <a:spcAft>
                <a:spcPts val="0"/>
              </a:spcAft>
              <a:buClr>
                <a:srgbClr val="FF140B"/>
              </a:buClr>
              <a:buSzPct val="75000"/>
              <a:buFont typeface="Wingdings" pitchFamily="2" charset="2"/>
              <a:buNone/>
              <a:tabLst/>
              <a:defRPr/>
            </a:pPr>
            <a:r>
              <a:rPr lang="en-GB" sz="1800" dirty="0">
                <a:solidFill>
                  <a:prstClr val="white"/>
                </a:solidFill>
                <a:latin typeface="Arial"/>
              </a:rPr>
              <a:t>31</a:t>
            </a:r>
            <a:r>
              <a:rPr kumimoji="0" lang="en-GB" sz="1800" b="1" i="0" u="none" strike="noStrike" kern="1200" cap="none" spc="0" normalizeH="0" baseline="0" noProof="0" dirty="0">
                <a:ln>
                  <a:noFill/>
                </a:ln>
                <a:solidFill>
                  <a:prstClr val="white"/>
                </a:solidFill>
                <a:effectLst/>
                <a:uLnTx/>
                <a:uFillTx/>
                <a:latin typeface="Arial"/>
                <a:ea typeface="+mn-ea"/>
                <a:cs typeface="+mn-cs"/>
              </a:rPr>
              <a:t> March 2023</a:t>
            </a:r>
          </a:p>
        </p:txBody>
      </p:sp>
      <p:sp>
        <p:nvSpPr>
          <p:cNvPr id="5" name="Text Placeholder 22">
            <a:extLst>
              <a:ext uri="{FF2B5EF4-FFF2-40B4-BE49-F238E27FC236}">
                <a16:creationId xmlns:a16="http://schemas.microsoft.com/office/drawing/2014/main" id="{CBBF0150-0F41-9641-9D5A-9134A61309DF}"/>
              </a:ext>
            </a:extLst>
          </p:cNvPr>
          <p:cNvSpPr txBox="1">
            <a:spLocks/>
          </p:cNvSpPr>
          <p:nvPr/>
        </p:nvSpPr>
        <p:spPr>
          <a:xfrm>
            <a:off x="1715385" y="486834"/>
            <a:ext cx="3520190" cy="1354666"/>
          </a:xfrm>
          <a:prstGeom prst="rect">
            <a:avLst/>
          </a:prstGeom>
        </p:spPr>
        <p:txBody>
          <a:bodyPr vert="horz" wrap="square" lIns="0" tIns="0" rIns="0" bIns="0" anchor="ctr" anchorCtr="0"/>
          <a:lstStyle>
            <a:lvl1pPr marL="228600" indent="-228600" algn="l" defTabSz="914400" rtl="0" eaLnBrk="1" latinLnBrk="0" hangingPunct="1">
              <a:spcBef>
                <a:spcPts val="2000"/>
              </a:spcBef>
              <a:buClr>
                <a:schemeClr val="accent1"/>
              </a:buClr>
              <a:buSzPct val="75000"/>
              <a:buFontTx/>
              <a:buNone/>
              <a:defRPr sz="2000" kern="1200">
                <a:solidFill>
                  <a:schemeClr val="bg1"/>
                </a:solidFill>
                <a:latin typeface="Gill Sans"/>
                <a:ea typeface="+mn-ea"/>
                <a:cs typeface="Gill San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2000"/>
              </a:spcBef>
              <a:spcAft>
                <a:spcPts val="600"/>
              </a:spcAft>
              <a:buClr>
                <a:srgbClr val="FF140B"/>
              </a:buClr>
              <a:buSzPct val="75000"/>
              <a:buFontTx/>
              <a:buNone/>
              <a:tabLst/>
              <a:defRPr/>
            </a:pPr>
            <a:r>
              <a:rPr kumimoji="0" lang="en-GB" sz="2000" b="0" i="0" u="none" strike="noStrike" kern="1200" cap="none" spc="0" normalizeH="0" baseline="0" noProof="0" dirty="0">
                <a:ln>
                  <a:noFill/>
                </a:ln>
                <a:solidFill>
                  <a:srgbClr val="FFFFFF"/>
                </a:solidFill>
                <a:effectLst/>
                <a:uLnTx/>
                <a:uFillTx/>
                <a:latin typeface="Arial"/>
                <a:ea typeface="+mn-ea"/>
                <a:cs typeface="Gill Sans"/>
                <a:sym typeface="Gill Sans" charset="0"/>
              </a:rPr>
              <a:t>Silvia Allegrezza</a:t>
            </a:r>
          </a:p>
          <a:p>
            <a:pPr marL="228600" marR="0" lvl="0" indent="-228600" algn="ctr" defTabSz="914400" rtl="0" eaLnBrk="1" fontAlgn="auto" latinLnBrk="0" hangingPunct="1">
              <a:lnSpc>
                <a:spcPct val="100000"/>
              </a:lnSpc>
              <a:spcBef>
                <a:spcPts val="2000"/>
              </a:spcBef>
              <a:spcAft>
                <a:spcPts val="600"/>
              </a:spcAft>
              <a:buClr>
                <a:srgbClr val="FF140B"/>
              </a:buClr>
              <a:buSzPct val="75000"/>
              <a:buFontTx/>
              <a:buNone/>
              <a:tabLst/>
              <a:defRPr/>
            </a:pPr>
            <a:r>
              <a:rPr kumimoji="0" lang="en-GB" sz="2000" b="0" i="0" u="none" strike="noStrike" kern="1200" cap="none" spc="0" normalizeH="0" baseline="0" noProof="0" dirty="0">
                <a:ln>
                  <a:noFill/>
                </a:ln>
                <a:solidFill>
                  <a:srgbClr val="FFFFFF"/>
                </a:solidFill>
                <a:effectLst/>
                <a:uLnTx/>
                <a:uFillTx/>
                <a:latin typeface="Arial"/>
                <a:ea typeface="+mn-ea"/>
                <a:cs typeface="Gill Sans"/>
                <a:sym typeface="Gill Sans" charset="0"/>
              </a:rPr>
              <a:t>University of Luxembourg</a:t>
            </a:r>
          </a:p>
        </p:txBody>
      </p:sp>
      <p:sp>
        <p:nvSpPr>
          <p:cNvPr id="4" name="Text Placeholder 22">
            <a:extLst>
              <a:ext uri="{FF2B5EF4-FFF2-40B4-BE49-F238E27FC236}">
                <a16:creationId xmlns:a16="http://schemas.microsoft.com/office/drawing/2014/main" id="{19A887B4-20C7-4D4C-8740-DF8B72221B0D}"/>
              </a:ext>
            </a:extLst>
          </p:cNvPr>
          <p:cNvSpPr txBox="1">
            <a:spLocks/>
          </p:cNvSpPr>
          <p:nvPr/>
        </p:nvSpPr>
        <p:spPr>
          <a:xfrm>
            <a:off x="1524001" y="1171202"/>
            <a:ext cx="3711575" cy="672387"/>
          </a:xfrm>
          <a:prstGeom prst="rect">
            <a:avLst/>
          </a:prstGeom>
        </p:spPr>
        <p:txBody>
          <a:bodyPr vert="horz" lIns="360000" tIns="72000" rIns="360000" anchor="t" anchorCtr="0"/>
          <a:lstStyle>
            <a:lvl1pPr marL="0" marR="0" indent="0" algn="r" defTabSz="457200" rtl="0" eaLnBrk="1" fontAlgn="base" latinLnBrk="0" hangingPunct="1">
              <a:lnSpc>
                <a:spcPct val="100000"/>
              </a:lnSpc>
              <a:spcBef>
                <a:spcPct val="0"/>
              </a:spcBef>
              <a:spcAft>
                <a:spcPts val="600"/>
              </a:spcAft>
              <a:buClrTx/>
              <a:buSzTx/>
              <a:buFontTx/>
              <a:buNone/>
              <a:tabLst/>
              <a:defRPr sz="1400" b="0" i="0" kern="1200">
                <a:solidFill>
                  <a:schemeClr val="bg1"/>
                </a:solidFill>
                <a:latin typeface="Gill Sans Light"/>
                <a:ea typeface="+mn-ea"/>
                <a:cs typeface="Gill Sans Light"/>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ts val="600"/>
              </a:spcAft>
              <a:buClrTx/>
              <a:buSzTx/>
              <a:buFontTx/>
              <a:buNone/>
              <a:tabLst/>
              <a:defRPr/>
            </a:pPr>
            <a:endParaRPr kumimoji="0" lang="en-GB" sz="1300" b="0" i="0" u="none" strike="noStrike" kern="1200" cap="none" spc="0" normalizeH="0" baseline="0" noProof="0" dirty="0">
              <a:ln>
                <a:noFill/>
              </a:ln>
              <a:solidFill>
                <a:srgbClr val="FFFFFF"/>
              </a:solidFill>
              <a:effectLst/>
              <a:uLnTx/>
              <a:uFillTx/>
              <a:latin typeface="Arial"/>
              <a:ea typeface="ＭＳ Ｐゴシック" charset="0"/>
              <a:cs typeface="ＭＳ Ｐゴシック" charset="0"/>
            </a:endParaRPr>
          </a:p>
        </p:txBody>
      </p:sp>
      <p:sp>
        <p:nvSpPr>
          <p:cNvPr id="8" name="Text Placeholder 22">
            <a:extLst>
              <a:ext uri="{FF2B5EF4-FFF2-40B4-BE49-F238E27FC236}">
                <a16:creationId xmlns:a16="http://schemas.microsoft.com/office/drawing/2014/main" id="{2B6721E4-480F-4A43-87D0-D93EF9DC2A76}"/>
              </a:ext>
            </a:extLst>
          </p:cNvPr>
          <p:cNvSpPr txBox="1">
            <a:spLocks/>
          </p:cNvSpPr>
          <p:nvPr/>
        </p:nvSpPr>
        <p:spPr>
          <a:xfrm>
            <a:off x="1715386" y="1393517"/>
            <a:ext cx="3520190" cy="324588"/>
          </a:xfrm>
          <a:prstGeom prst="rect">
            <a:avLst/>
          </a:prstGeom>
        </p:spPr>
        <p:txBody>
          <a:bodyPr vert="horz" wrap="square" lIns="0" tIns="0" rIns="0" bIns="0" anchor="ctr" anchorCtr="0"/>
          <a:lstStyle>
            <a:lvl1pPr marL="228600" indent="-228600" algn="l" defTabSz="914400" rtl="0" eaLnBrk="1" latinLnBrk="0" hangingPunct="1">
              <a:spcBef>
                <a:spcPts val="2000"/>
              </a:spcBef>
              <a:buClr>
                <a:schemeClr val="accent1"/>
              </a:buClr>
              <a:buSzPct val="75000"/>
              <a:buFontTx/>
              <a:buNone/>
              <a:defRPr sz="2000" kern="1200">
                <a:solidFill>
                  <a:schemeClr val="bg1"/>
                </a:solidFill>
                <a:latin typeface="Gill Sans"/>
                <a:ea typeface="+mn-ea"/>
                <a:cs typeface="Gill San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330" b="0" i="0" u="none" strike="noStrike" kern="1200" cap="none" spc="0" normalizeH="0" baseline="0" noProof="0" dirty="0">
                <a:ln>
                  <a:noFill/>
                </a:ln>
                <a:solidFill>
                  <a:srgbClr val="FFFFFF"/>
                </a:solidFill>
                <a:effectLst/>
                <a:uLnTx/>
                <a:uFillTx/>
                <a:latin typeface="Arial"/>
                <a:ea typeface="ＭＳ Ｐゴシック" charset="0"/>
                <a:cs typeface="Gill Sans"/>
              </a:rPr>
              <a:t> </a:t>
            </a:r>
            <a:endParaRPr kumimoji="0" lang="en-GB" sz="1330" b="0" i="0" u="none" strike="noStrike" kern="1200" cap="none" spc="0" normalizeH="0" baseline="0" noProof="0" dirty="0">
              <a:ln>
                <a:noFill/>
              </a:ln>
              <a:solidFill>
                <a:srgbClr val="FFFFFF"/>
              </a:solidFill>
              <a:effectLst/>
              <a:uLnTx/>
              <a:uFillTx/>
              <a:latin typeface="Arial"/>
              <a:ea typeface="ＭＳ Ｐゴシック" charset="0"/>
              <a:cs typeface="ＭＳ Ｐゴシック" charset="0"/>
            </a:endParaRPr>
          </a:p>
        </p:txBody>
      </p:sp>
      <p:sp>
        <p:nvSpPr>
          <p:cNvPr id="2" name="TextBox 1">
            <a:extLst>
              <a:ext uri="{FF2B5EF4-FFF2-40B4-BE49-F238E27FC236}">
                <a16:creationId xmlns:a16="http://schemas.microsoft.com/office/drawing/2014/main" id="{FBFCFDF5-B3B4-794C-877D-FB6F3AFE8FA7}"/>
              </a:ext>
            </a:extLst>
          </p:cNvPr>
          <p:cNvSpPr txBox="1"/>
          <p:nvPr/>
        </p:nvSpPr>
        <p:spPr>
          <a:xfrm>
            <a:off x="1743840" y="2355768"/>
            <a:ext cx="2819683" cy="1892826"/>
          </a:xfrm>
          <a:prstGeom prst="rect">
            <a:avLst/>
          </a:prstGeom>
          <a:solidFill>
            <a:schemeClr val="accent6">
              <a:lumMod val="25000"/>
              <a:alpha val="63000"/>
            </a:schemeClr>
          </a:solidFill>
        </p:spPr>
        <p:txBody>
          <a:bodyPr vert="horz" wrap="none" lIns="0" tIns="0" r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charset="0"/>
                <a:ea typeface="ＭＳ Ｐゴシック" charset="0"/>
                <a:cs typeface="+mn-cs"/>
              </a:rPr>
              <a:t>UniLu</a:t>
            </a: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mn-cs"/>
              </a:rPr>
              <a:t> Unit</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400" b="1" dirty="0">
                <a:solidFill>
                  <a:srgbClr val="FFFFFF"/>
                </a:solidFill>
                <a:latin typeface="Arial" charset="0"/>
                <a:ea typeface="ＭＳ Ｐゴシック" charset="0"/>
              </a:rPr>
              <a:t>Silvia </a:t>
            </a:r>
            <a:r>
              <a:rPr lang="en-US" sz="2400" b="1" dirty="0" err="1">
                <a:solidFill>
                  <a:srgbClr val="FFFFFF"/>
                </a:solidFill>
                <a:latin typeface="Arial" charset="0"/>
                <a:ea typeface="ＭＳ Ｐゴシック" charset="0"/>
              </a:rPr>
              <a:t>Allegrezza</a:t>
            </a:r>
            <a:endParaRPr lang="en-US" sz="2400" b="1" dirty="0">
              <a:solidFill>
                <a:srgbClr val="FFFFFF"/>
              </a:solidFill>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mn-cs"/>
              </a:rPr>
              <a:t>Lorenzo </a:t>
            </a:r>
            <a:r>
              <a:rPr kumimoji="0" lang="en-US" sz="2400" b="1" i="0" u="none" strike="noStrike" kern="1200" cap="none" spc="0" normalizeH="0" baseline="0" noProof="0" dirty="0" err="1">
                <a:ln>
                  <a:noFill/>
                </a:ln>
                <a:solidFill>
                  <a:srgbClr val="FFFFFF"/>
                </a:solidFill>
                <a:effectLst/>
                <a:uLnTx/>
                <a:uFillTx/>
                <a:latin typeface="Arial" charset="0"/>
                <a:ea typeface="ＭＳ Ｐゴシック" charset="0"/>
                <a:cs typeface="+mn-cs"/>
              </a:rPr>
              <a:t>Bernardini</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
        <p:nvSpPr>
          <p:cNvPr id="6" name="TextBox 5">
            <a:extLst>
              <a:ext uri="{FF2B5EF4-FFF2-40B4-BE49-F238E27FC236}">
                <a16:creationId xmlns:a16="http://schemas.microsoft.com/office/drawing/2014/main" id="{E2A93BA6-F3AE-304A-BA56-E4D01F58BC50}"/>
              </a:ext>
            </a:extLst>
          </p:cNvPr>
          <p:cNvSpPr txBox="1"/>
          <p:nvPr/>
        </p:nvSpPr>
        <p:spPr>
          <a:xfrm>
            <a:off x="8760297" y="4653136"/>
            <a:ext cx="65" cy="415498"/>
          </a:xfrm>
          <a:prstGeom prst="rect">
            <a:avLst/>
          </a:prstGeom>
        </p:spPr>
        <p:txBody>
          <a:bodyPr vert="horz" wrap="none" lIns="0" tIns="0" r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09516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1A7F-7400-73CF-BE7A-5379976D9828}"/>
              </a:ext>
            </a:extLst>
          </p:cNvPr>
          <p:cNvSpPr>
            <a:spLocks noGrp="1"/>
          </p:cNvSpPr>
          <p:nvPr>
            <p:ph type="title"/>
          </p:nvPr>
        </p:nvSpPr>
        <p:spPr/>
        <p:txBody>
          <a:bodyPr>
            <a:normAutofit fontScale="90000"/>
          </a:bodyPr>
          <a:lstStyle/>
          <a:p>
            <a:r>
              <a:rPr lang="en-LU" dirty="0"/>
              <a:t>CoE Soft Law: </a:t>
            </a:r>
            <a:r>
              <a:rPr lang="en-GB" dirty="0"/>
              <a:t>EUROPEAN COMMISSION FOR THE EFFICIENCY OF JUSTICE (CEPEJ) Guidelines on videoconferencing in judicial proceedings, June 2021</a:t>
            </a:r>
            <a:endParaRPr lang="en-LU" dirty="0"/>
          </a:p>
        </p:txBody>
      </p:sp>
      <p:sp>
        <p:nvSpPr>
          <p:cNvPr id="3" name="Text Placeholder 2">
            <a:extLst>
              <a:ext uri="{FF2B5EF4-FFF2-40B4-BE49-F238E27FC236}">
                <a16:creationId xmlns:a16="http://schemas.microsoft.com/office/drawing/2014/main" id="{A48D323F-6EA7-C413-3971-E54DB4B8EEDA}"/>
              </a:ext>
            </a:extLst>
          </p:cNvPr>
          <p:cNvSpPr>
            <a:spLocks noGrp="1"/>
          </p:cNvSpPr>
          <p:nvPr>
            <p:ph type="body" sz="quarter" idx="13"/>
          </p:nvPr>
        </p:nvSpPr>
        <p:spPr/>
        <p:txBody>
          <a:bodyPr/>
          <a:lstStyle/>
          <a:p>
            <a:r>
              <a:rPr lang="en-GB" dirty="0"/>
              <a:t>PROCEDURAL ISSUES ON VIDEOCONFERENCING IN RESPECT OF THE RIGHT TO A FAIR TRIAL</a:t>
            </a:r>
          </a:p>
          <a:p>
            <a:r>
              <a:rPr lang="en-GB" dirty="0"/>
              <a:t>Decision to hold a remote hearing:</a:t>
            </a:r>
          </a:p>
          <a:p>
            <a:pPr lvl="1"/>
            <a:r>
              <a:rPr lang="en-GB" dirty="0"/>
              <a:t>Legal framework </a:t>
            </a:r>
          </a:p>
          <a:p>
            <a:pPr lvl="1"/>
            <a:r>
              <a:rPr lang="en-GB" dirty="0"/>
              <a:t>The parties should have the opportunity to consult with the court:</a:t>
            </a:r>
          </a:p>
          <a:p>
            <a:pPr lvl="1"/>
            <a:r>
              <a:rPr lang="en-GB" dirty="0"/>
              <a:t> </a:t>
            </a:r>
            <a:r>
              <a:rPr lang="en-GB" dirty="0" err="1"/>
              <a:t>i</a:t>
            </a:r>
            <a:r>
              <a:rPr lang="en-GB" dirty="0"/>
              <a:t>) on whether a remote hearing can or should be held in the case, </a:t>
            </a:r>
          </a:p>
          <a:p>
            <a:pPr lvl="1"/>
            <a:r>
              <a:rPr lang="en-GB" dirty="0"/>
              <a:t>ii) on the specific arrangements for such a remote hearing, </a:t>
            </a:r>
          </a:p>
          <a:p>
            <a:pPr lvl="1"/>
            <a:r>
              <a:rPr lang="en-GB" dirty="0"/>
              <a:t>iii) to address any security concerns of the parties, </a:t>
            </a:r>
          </a:p>
          <a:p>
            <a:pPr lvl="1"/>
            <a:r>
              <a:rPr lang="en-GB" dirty="0"/>
              <a:t>and iv) to request the court to hold a hearing in person, stating their reasons.</a:t>
            </a:r>
          </a:p>
          <a:p>
            <a:pPr lvl="1"/>
            <a:r>
              <a:rPr lang="en-GB" dirty="0"/>
              <a:t>Decision submitted to judicial review</a:t>
            </a:r>
          </a:p>
          <a:p>
            <a:pPr lvl="1"/>
            <a:r>
              <a:rPr lang="en-GB" dirty="0"/>
              <a:t>Right to participate effectively</a:t>
            </a:r>
          </a:p>
          <a:p>
            <a:pPr lvl="1"/>
            <a:r>
              <a:rPr lang="en-GB" dirty="0"/>
              <a:t>Identification and privacy</a:t>
            </a:r>
          </a:p>
          <a:p>
            <a:pPr lvl="1"/>
            <a:endParaRPr lang="en-LU" dirty="0"/>
          </a:p>
        </p:txBody>
      </p:sp>
    </p:spTree>
    <p:extLst>
      <p:ext uri="{BB962C8B-B14F-4D97-AF65-F5344CB8AC3E}">
        <p14:creationId xmlns:p14="http://schemas.microsoft.com/office/powerpoint/2010/main" val="25490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1A7F-7400-73CF-BE7A-5379976D9828}"/>
              </a:ext>
            </a:extLst>
          </p:cNvPr>
          <p:cNvSpPr>
            <a:spLocks noGrp="1"/>
          </p:cNvSpPr>
          <p:nvPr>
            <p:ph type="title"/>
          </p:nvPr>
        </p:nvSpPr>
        <p:spPr/>
        <p:txBody>
          <a:bodyPr>
            <a:normAutofit fontScale="90000"/>
          </a:bodyPr>
          <a:lstStyle/>
          <a:p>
            <a:r>
              <a:rPr lang="en-LU" dirty="0"/>
              <a:t>CoE Soft Law: </a:t>
            </a:r>
            <a:r>
              <a:rPr lang="en-GB" dirty="0"/>
              <a:t>EUROPEAN COMMISSION FOR THE EFFICIENCY OF JUSTICE (CEPEJ) Guidelines on videoconferencing in judicial proceedings, June 2021</a:t>
            </a:r>
            <a:endParaRPr lang="en-LU" dirty="0"/>
          </a:p>
        </p:txBody>
      </p:sp>
      <p:sp>
        <p:nvSpPr>
          <p:cNvPr id="3" name="Text Placeholder 2">
            <a:extLst>
              <a:ext uri="{FF2B5EF4-FFF2-40B4-BE49-F238E27FC236}">
                <a16:creationId xmlns:a16="http://schemas.microsoft.com/office/drawing/2014/main" id="{A48D323F-6EA7-C413-3971-E54DB4B8EEDA}"/>
              </a:ext>
            </a:extLst>
          </p:cNvPr>
          <p:cNvSpPr>
            <a:spLocks noGrp="1"/>
          </p:cNvSpPr>
          <p:nvPr>
            <p:ph type="body" sz="quarter" idx="13"/>
          </p:nvPr>
        </p:nvSpPr>
        <p:spPr/>
        <p:txBody>
          <a:bodyPr/>
          <a:lstStyle/>
          <a:p>
            <a:r>
              <a:rPr lang="en-GB" dirty="0"/>
              <a:t>PROCEDURAL ISSUES ON VIDEOCONFERENCING IN RESPECT OF THE RIGHT TO A FAIR TRIAL</a:t>
            </a:r>
          </a:p>
          <a:p>
            <a:r>
              <a:rPr lang="en-GB" dirty="0"/>
              <a:t>Decision to hold a remote hearing in criminal proceedings:</a:t>
            </a:r>
          </a:p>
          <a:p>
            <a:r>
              <a:rPr lang="en-GB" dirty="0"/>
              <a:t>Guidelines specifically for criminal proceedings on videoconferencing: </a:t>
            </a:r>
          </a:p>
          <a:p>
            <a:pPr lvl="1"/>
            <a:r>
              <a:rPr lang="en-GB" dirty="0"/>
              <a:t>Consent </a:t>
            </a:r>
          </a:p>
          <a:p>
            <a:pPr lvl="1"/>
            <a:r>
              <a:rPr lang="en-GB" dirty="0"/>
              <a:t>Legitimate aim</a:t>
            </a:r>
          </a:p>
          <a:p>
            <a:pPr lvl="1"/>
            <a:r>
              <a:rPr lang="en-GB" dirty="0"/>
              <a:t>Effective participation of the defendant</a:t>
            </a:r>
          </a:p>
          <a:p>
            <a:pPr lvl="1"/>
            <a:r>
              <a:rPr lang="en-GB" dirty="0"/>
              <a:t>Legal representation</a:t>
            </a:r>
            <a:endParaRPr lang="en-LU" dirty="0"/>
          </a:p>
        </p:txBody>
      </p:sp>
    </p:spTree>
    <p:extLst>
      <p:ext uri="{BB962C8B-B14F-4D97-AF65-F5344CB8AC3E}">
        <p14:creationId xmlns:p14="http://schemas.microsoft.com/office/powerpoint/2010/main" val="1073922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DE62-B92C-F649-8E91-28B8F93DF4F1}"/>
              </a:ext>
            </a:extLst>
          </p:cNvPr>
          <p:cNvSpPr>
            <a:spLocks noGrp="1"/>
          </p:cNvSpPr>
          <p:nvPr>
            <p:ph type="title"/>
          </p:nvPr>
        </p:nvSpPr>
        <p:spPr/>
        <p:txBody>
          <a:bodyPr>
            <a:noAutofit/>
          </a:bodyPr>
          <a:lstStyle/>
          <a:p>
            <a:r>
              <a:rPr lang="en-GB" sz="1800" dirty="0">
                <a:effectLst/>
                <a:latin typeface="Calibri" panose="020F0502020204030204" pitchFamily="34" charset="0"/>
                <a:cs typeface="Times New Roman" panose="02020603050405020304" pitchFamily="18" charset="0"/>
              </a:rPr>
              <a:t>Draft Regulation on the digitalisation of judicial cooperation and access to justice in cross-border civil, commercial and criminal matters, and amending certain acts in the field of judicial cooperation (Brussels, 1.12.2021 COM(2021) 759 final)</a:t>
            </a:r>
            <a:br>
              <a:rPr lang="en-GB" sz="1800" dirty="0">
                <a:effectLst/>
                <a:latin typeface="Calibri" panose="020F0502020204030204" pitchFamily="34" charset="0"/>
                <a:cs typeface="Times New Roman" panose="02020603050405020304" pitchFamily="18" charset="0"/>
              </a:rPr>
            </a:br>
            <a:endParaRPr lang="en-US" sz="1800" dirty="0"/>
          </a:p>
        </p:txBody>
      </p:sp>
      <p:sp>
        <p:nvSpPr>
          <p:cNvPr id="3" name="Text Placeholder 2">
            <a:extLst>
              <a:ext uri="{FF2B5EF4-FFF2-40B4-BE49-F238E27FC236}">
                <a16:creationId xmlns:a16="http://schemas.microsoft.com/office/drawing/2014/main" id="{7B687BAD-03C1-AD44-8A7A-EBB7F3F3ABDF}"/>
              </a:ext>
            </a:extLst>
          </p:cNvPr>
          <p:cNvSpPr>
            <a:spLocks noGrp="1"/>
          </p:cNvSpPr>
          <p:nvPr>
            <p:ph type="body" sz="quarter" idx="13"/>
          </p:nvPr>
        </p:nvSpPr>
        <p:spPr>
          <a:xfrm>
            <a:off x="662516" y="1365505"/>
            <a:ext cx="10848000" cy="5303360"/>
          </a:xfrm>
        </p:spPr>
        <p:txBody>
          <a:bodyPr/>
          <a:lstStyle/>
          <a:p>
            <a:pPr marL="0" indent="0">
              <a:buNone/>
            </a:pPr>
            <a:endParaRPr lang="en-GB" dirty="0">
              <a:effectLst/>
              <a:latin typeface="Helvetica" pitchFamily="2" charset="0"/>
            </a:endParaRPr>
          </a:p>
          <a:p>
            <a:endParaRPr lang="en-US" dirty="0"/>
          </a:p>
        </p:txBody>
      </p:sp>
    </p:spTree>
    <p:extLst>
      <p:ext uri="{BB962C8B-B14F-4D97-AF65-F5344CB8AC3E}">
        <p14:creationId xmlns:p14="http://schemas.microsoft.com/office/powerpoint/2010/main" val="219857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DE62-B92C-F649-8E91-28B8F93DF4F1}"/>
              </a:ext>
            </a:extLst>
          </p:cNvPr>
          <p:cNvSpPr>
            <a:spLocks noGrp="1"/>
          </p:cNvSpPr>
          <p:nvPr>
            <p:ph type="title"/>
          </p:nvPr>
        </p:nvSpPr>
        <p:spPr/>
        <p:txBody>
          <a:bodyPr>
            <a:noAutofit/>
          </a:bodyPr>
          <a:lstStyle/>
          <a:p>
            <a:r>
              <a:rPr lang="en-GB" sz="1800" dirty="0">
                <a:effectLst/>
                <a:latin typeface="Calibri" panose="020F0502020204030204" pitchFamily="34" charset="0"/>
                <a:cs typeface="Times New Roman" panose="02020603050405020304" pitchFamily="18" charset="0"/>
              </a:rPr>
              <a:t>Draft Regulation on the digitalisation of judicial cooperation and access to justice in cross-border civil, commercial and criminal matters, and amending certain acts in the field of judicial cooperation (Brussels, 1.12.2021 COM(2021) 759 final)</a:t>
            </a:r>
            <a:br>
              <a:rPr lang="en-GB" sz="1800" dirty="0">
                <a:effectLst/>
                <a:latin typeface="Calibri" panose="020F0502020204030204" pitchFamily="34" charset="0"/>
                <a:cs typeface="Times New Roman" panose="02020603050405020304" pitchFamily="18" charset="0"/>
              </a:rPr>
            </a:br>
            <a:endParaRPr lang="en-US" sz="1800" dirty="0"/>
          </a:p>
        </p:txBody>
      </p:sp>
      <p:sp>
        <p:nvSpPr>
          <p:cNvPr id="3" name="Text Placeholder 2">
            <a:extLst>
              <a:ext uri="{FF2B5EF4-FFF2-40B4-BE49-F238E27FC236}">
                <a16:creationId xmlns:a16="http://schemas.microsoft.com/office/drawing/2014/main" id="{7B687BAD-03C1-AD44-8A7A-EBB7F3F3ABDF}"/>
              </a:ext>
            </a:extLst>
          </p:cNvPr>
          <p:cNvSpPr>
            <a:spLocks noGrp="1"/>
          </p:cNvSpPr>
          <p:nvPr>
            <p:ph type="body" sz="quarter" idx="13"/>
          </p:nvPr>
        </p:nvSpPr>
        <p:spPr>
          <a:xfrm>
            <a:off x="662516" y="1365505"/>
            <a:ext cx="10848000" cy="5303360"/>
          </a:xfrm>
        </p:spPr>
        <p:txBody>
          <a:bodyPr/>
          <a:lstStyle/>
          <a:p>
            <a:pPr marL="0" indent="0">
              <a:buNone/>
            </a:pPr>
            <a:endParaRPr lang="en-GB" dirty="0">
              <a:effectLst/>
              <a:latin typeface="Helvetica" pitchFamily="2" charset="0"/>
            </a:endParaRPr>
          </a:p>
          <a:p>
            <a:r>
              <a:rPr lang="en-GB" i="1" dirty="0">
                <a:effectLst/>
                <a:latin typeface="Helvetica" pitchFamily="2" charset="0"/>
              </a:rPr>
              <a:t> </a:t>
            </a:r>
            <a:r>
              <a:rPr lang="en-GB" i="1" dirty="0">
                <a:latin typeface="Helvetica" pitchFamily="2" charset="0"/>
              </a:rPr>
              <a:t>R</a:t>
            </a:r>
            <a:r>
              <a:rPr lang="en-GB" i="1" dirty="0">
                <a:effectLst/>
                <a:latin typeface="Helvetica" pitchFamily="2" charset="0"/>
              </a:rPr>
              <a:t>ationales:</a:t>
            </a:r>
          </a:p>
          <a:p>
            <a:r>
              <a:rPr lang="en-GB" sz="1600" i="1" dirty="0">
                <a:latin typeface="Helvetica" pitchFamily="2" charset="0"/>
              </a:rPr>
              <a:t>M</a:t>
            </a:r>
            <a:r>
              <a:rPr lang="en-GB" sz="1600" i="1" dirty="0">
                <a:effectLst/>
                <a:latin typeface="Helvetica" pitchFamily="2" charset="0"/>
              </a:rPr>
              <a:t>ost cooperation instruments </a:t>
            </a:r>
            <a:r>
              <a:rPr lang="en-GB" sz="1600" b="1" u="sng" dirty="0">
                <a:effectLst/>
                <a:latin typeface="Helvetica" pitchFamily="2" charset="0"/>
              </a:rPr>
              <a:t>do not provide </a:t>
            </a:r>
            <a:r>
              <a:rPr lang="en-GB" sz="1600" i="1" dirty="0">
                <a:effectLst/>
                <a:latin typeface="Helvetica" pitchFamily="2" charset="0"/>
              </a:rPr>
              <a:t>for engaging in such</a:t>
            </a:r>
            <a:r>
              <a:rPr lang="en-GB" sz="1600" dirty="0">
                <a:latin typeface="Helvetica" pitchFamily="2" charset="0"/>
              </a:rPr>
              <a:t> </a:t>
            </a:r>
            <a:r>
              <a:rPr lang="en-GB" sz="1600" b="1" u="sng" dirty="0">
                <a:effectLst/>
                <a:latin typeface="Helvetica" pitchFamily="2" charset="0"/>
              </a:rPr>
              <a:t>communication through digital means</a:t>
            </a:r>
            <a:r>
              <a:rPr lang="en-GB" sz="1600" i="1" dirty="0">
                <a:effectLst/>
                <a:latin typeface="Helvetica" pitchFamily="2" charset="0"/>
              </a:rPr>
              <a:t>. Even where they do, other gaps may exist, such as a</a:t>
            </a:r>
            <a:r>
              <a:rPr lang="en-GB" sz="1600" dirty="0">
                <a:latin typeface="Helvetica" pitchFamily="2" charset="0"/>
              </a:rPr>
              <a:t> </a:t>
            </a:r>
            <a:r>
              <a:rPr lang="en-GB" sz="1600" b="1" u="sng" dirty="0">
                <a:effectLst/>
                <a:latin typeface="Helvetica" pitchFamily="2" charset="0"/>
              </a:rPr>
              <a:t>lack of secure and reliable digital communication channels</a:t>
            </a:r>
            <a:r>
              <a:rPr lang="en-GB" sz="1600" i="1" dirty="0">
                <a:effectLst/>
                <a:latin typeface="Helvetica" pitchFamily="2" charset="0"/>
              </a:rPr>
              <a:t> or non-recognition of electronic</a:t>
            </a:r>
            <a:r>
              <a:rPr lang="en-GB" sz="1600" dirty="0">
                <a:latin typeface="Helvetica" pitchFamily="2" charset="0"/>
              </a:rPr>
              <a:t> </a:t>
            </a:r>
            <a:r>
              <a:rPr lang="en-GB" sz="1600" i="1" dirty="0">
                <a:effectLst/>
                <a:latin typeface="Helvetica" pitchFamily="2" charset="0"/>
              </a:rPr>
              <a:t>documents, signatures and seals. This deprives judicial cooperation and access to justice of using the most efficient, secure and reliable channels of communication available.</a:t>
            </a:r>
            <a:endParaRPr lang="en-GB" sz="1600" dirty="0">
              <a:effectLst/>
              <a:latin typeface="Helvetica" pitchFamily="2" charset="0"/>
            </a:endParaRPr>
          </a:p>
          <a:p>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the </a:t>
            </a:r>
            <a:r>
              <a:rPr lang="en-GB" sz="1800" b="1" u="sng" dirty="0">
                <a:effectLst/>
                <a:latin typeface="Times New Roman" panose="02020603050405020304" pitchFamily="18" charset="0"/>
                <a:ea typeface="Calibri" panose="020F0502020204030204" pitchFamily="34" charset="0"/>
                <a:cs typeface="Times New Roman" panose="02020603050405020304" pitchFamily="18" charset="0"/>
              </a:rPr>
              <a:t>COVID-19 pandemic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has shown that force majeure events may severely</a:t>
            </a:r>
            <a:r>
              <a:rPr lang="en-LU" sz="18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ñb¸¡$"/>
                <a:ea typeface="Calibri" panose="020F0502020204030204" pitchFamily="34" charset="0"/>
                <a:cs typeface="ñb¸¡$"/>
              </a:rPr>
              <a:t>affect the normal functioning of Member States’ j</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ustice systems</a:t>
            </a:r>
          </a:p>
          <a:p>
            <a:r>
              <a:rPr lang="en-GB" sz="1600" i="1" dirty="0">
                <a:effectLst/>
                <a:latin typeface="Helvetica" pitchFamily="2" charset="0"/>
              </a:rPr>
              <a:t>the rules on digitalisation set out in this proposal aim at improving</a:t>
            </a:r>
            <a:r>
              <a:rPr lang="en-GB" sz="1600" dirty="0">
                <a:latin typeface="Helvetica" pitchFamily="2" charset="0"/>
              </a:rPr>
              <a:t> </a:t>
            </a:r>
            <a:r>
              <a:rPr lang="en-GB" sz="1600" i="1" dirty="0">
                <a:effectLst/>
                <a:latin typeface="Helvetica" pitchFamily="2" charset="0"/>
              </a:rPr>
              <a:t>access to justice and the efficiency and resilience of the communication flows inherent to the</a:t>
            </a:r>
            <a:r>
              <a:rPr lang="en-GB" sz="1600" dirty="0">
                <a:latin typeface="Helvetica" pitchFamily="2" charset="0"/>
              </a:rPr>
              <a:t> </a:t>
            </a:r>
            <a:r>
              <a:rPr lang="en-GB" sz="1600" i="1" dirty="0">
                <a:effectLst/>
                <a:latin typeface="Helvetica" pitchFamily="2" charset="0"/>
              </a:rPr>
              <a:t>cooperation between judicial and other competent authorities in EU cross-border cases.</a:t>
            </a:r>
            <a:endParaRPr lang="en-GB" sz="1600" dirty="0">
              <a:effectLst/>
              <a:latin typeface="Helvetica" pitchFamily="2" charset="0"/>
            </a:endParaRPr>
          </a:p>
          <a:p>
            <a:endParaRPr lang="en-L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effectLst/>
              <a:latin typeface="Helvetica" pitchFamily="2" charset="0"/>
            </a:endParaRPr>
          </a:p>
          <a:p>
            <a:endParaRPr lang="en-US" dirty="0"/>
          </a:p>
        </p:txBody>
      </p:sp>
    </p:spTree>
    <p:extLst>
      <p:ext uri="{BB962C8B-B14F-4D97-AF65-F5344CB8AC3E}">
        <p14:creationId xmlns:p14="http://schemas.microsoft.com/office/powerpoint/2010/main" val="3727506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DE62-B92C-F649-8E91-28B8F93DF4F1}"/>
              </a:ext>
            </a:extLst>
          </p:cNvPr>
          <p:cNvSpPr>
            <a:spLocks noGrp="1"/>
          </p:cNvSpPr>
          <p:nvPr>
            <p:ph type="title"/>
          </p:nvPr>
        </p:nvSpPr>
        <p:spPr/>
        <p:txBody>
          <a:bodyPr>
            <a:noAutofit/>
          </a:bodyPr>
          <a:lstStyle/>
          <a:p>
            <a:r>
              <a:rPr lang="en-GB" sz="1800" dirty="0">
                <a:effectLst/>
                <a:latin typeface="Calibri" panose="020F0502020204030204" pitchFamily="34" charset="0"/>
                <a:cs typeface="Times New Roman" panose="02020603050405020304" pitchFamily="18" charset="0"/>
              </a:rPr>
              <a:t>Draft Regulation on the digitalisation of judicial cooperation and access to justice in cross-border civil, commercial and criminal matters, and amending certain acts in the field of judicial cooperation (Brussels, 1.12.2021 COM(2021) 759 final)</a:t>
            </a:r>
            <a:br>
              <a:rPr lang="en-GB" sz="1800" dirty="0">
                <a:effectLst/>
                <a:latin typeface="Calibri" panose="020F0502020204030204" pitchFamily="34" charset="0"/>
                <a:cs typeface="Times New Roman" panose="02020603050405020304" pitchFamily="18" charset="0"/>
              </a:rPr>
            </a:br>
            <a:endParaRPr lang="en-US" sz="1800" dirty="0"/>
          </a:p>
        </p:txBody>
      </p:sp>
      <p:sp>
        <p:nvSpPr>
          <p:cNvPr id="3" name="Text Placeholder 2">
            <a:extLst>
              <a:ext uri="{FF2B5EF4-FFF2-40B4-BE49-F238E27FC236}">
                <a16:creationId xmlns:a16="http://schemas.microsoft.com/office/drawing/2014/main" id="{7B687BAD-03C1-AD44-8A7A-EBB7F3F3ABDF}"/>
              </a:ext>
            </a:extLst>
          </p:cNvPr>
          <p:cNvSpPr>
            <a:spLocks noGrp="1"/>
          </p:cNvSpPr>
          <p:nvPr>
            <p:ph type="body" sz="quarter" idx="13"/>
          </p:nvPr>
        </p:nvSpPr>
        <p:spPr>
          <a:xfrm>
            <a:off x="662516" y="804672"/>
            <a:ext cx="10848000" cy="5864193"/>
          </a:xfrm>
        </p:spPr>
        <p:txBody>
          <a:bodyPr/>
          <a:lstStyle/>
          <a:p>
            <a:pPr marL="0" indent="0">
              <a:buNone/>
            </a:pPr>
            <a:endParaRPr lang="en-GB" dirty="0">
              <a:effectLst/>
              <a:latin typeface="Helvetica" pitchFamily="2" charset="0"/>
            </a:endParaRPr>
          </a:p>
          <a:p>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this initiative aims to:</a:t>
            </a:r>
            <a:endParaRPr lang="en-L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i="1" dirty="0">
                <a:latin typeface="ñb¸¡$"/>
                <a:ea typeface="Calibri" panose="020F0502020204030204" pitchFamily="34" charset="0"/>
                <a:cs typeface="ñb¸¡$"/>
              </a:rPr>
              <a:t>1.</a:t>
            </a:r>
            <a:r>
              <a:rPr lang="en-GB" sz="1800" i="1" dirty="0">
                <a:effectLst/>
                <a:latin typeface="ñb¸¡$"/>
                <a:ea typeface="Calibri" panose="020F0502020204030204" pitchFamily="34" charset="0"/>
                <a:cs typeface="ñb¸¡$"/>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Ensure the availability and use of electronic means of communication in </a:t>
            </a:r>
            <a:r>
              <a:rPr lang="en-GB" sz="1800" i="1" dirty="0" err="1">
                <a:effectLst/>
                <a:latin typeface="Times New Roman" panose="02020603050405020304" pitchFamily="18" charset="0"/>
                <a:ea typeface="Calibri" panose="020F0502020204030204" pitchFamily="34" charset="0"/>
                <a:cs typeface="Times New Roman" panose="02020603050405020304" pitchFamily="18" charset="0"/>
              </a:rPr>
              <a:t>crossborder</a:t>
            </a:r>
            <a:r>
              <a:rPr lang="en-LU" sz="18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cases between Member </a:t>
            </a:r>
            <a:r>
              <a:rPr lang="en-GB" sz="1800" i="1" dirty="0">
                <a:effectLst/>
                <a:latin typeface="ñb¸¡$"/>
                <a:ea typeface="Calibri" panose="020F0502020204030204" pitchFamily="34" charset="0"/>
                <a:cs typeface="ñb¸¡$"/>
              </a:rPr>
              <a:t>States’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judicial and other competent authorities,</a:t>
            </a:r>
            <a:r>
              <a:rPr lang="en-LU" sz="18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including the relevant JHA agencies and EU bodies, where such</a:t>
            </a:r>
            <a:r>
              <a:rPr lang="en-LU" sz="18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communication is provided for in EU legal instruments on judicial cooperation.</a:t>
            </a:r>
            <a:endParaRPr lang="en-L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i="1" dirty="0">
                <a:latin typeface="ñb¸¡$"/>
                <a:ea typeface="Calibri" panose="020F0502020204030204" pitchFamily="34" charset="0"/>
                <a:cs typeface="ñb¸¡$"/>
              </a:rPr>
              <a:t>2.</a:t>
            </a:r>
            <a:r>
              <a:rPr lang="en-GB" sz="1800" i="1" dirty="0">
                <a:effectLst/>
                <a:latin typeface="ñb¸¡$"/>
                <a:ea typeface="Calibri" panose="020F0502020204030204" pitchFamily="34" charset="0"/>
                <a:cs typeface="ñb¸¡$"/>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Enable the use of electronic means of communication in cross-border cases</a:t>
            </a:r>
            <a:r>
              <a:rPr lang="en-LU" sz="18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between individuals and legal entities, and courts and competent authorities,</a:t>
            </a:r>
            <a:r>
              <a:rPr lang="en-LU" sz="18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except in cases covered by the Service of documents regulations.</a:t>
            </a:r>
            <a:endParaRPr lang="en-L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i="1" dirty="0">
                <a:latin typeface="ñb¸¡$"/>
                <a:ea typeface="Calibri" panose="020F0502020204030204" pitchFamily="34" charset="0"/>
                <a:cs typeface="Times New Roman" panose="02020603050405020304" pitchFamily="18" charset="0"/>
              </a:rPr>
              <a:t>3.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Facilitate the participation of parties to cross-border civil and criminal</a:t>
            </a:r>
            <a:r>
              <a:rPr lang="en-LU" sz="18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proceedings in oral hearings through videoconference or other distance</a:t>
            </a:r>
            <a:r>
              <a:rPr lang="en-LU" sz="18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communication technology</a:t>
            </a:r>
            <a:endParaRPr lang="en-L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i="1" dirty="0">
                <a:latin typeface="ñb¸¡$"/>
                <a:ea typeface="Calibri" panose="020F0502020204030204" pitchFamily="34" charset="0"/>
                <a:cs typeface="ñb¸¡$"/>
              </a:rPr>
              <a:t>4.</a:t>
            </a:r>
            <a:r>
              <a:rPr lang="en-GB" sz="1800" i="1" dirty="0">
                <a:effectLst/>
                <a:latin typeface="ñb¸¡$"/>
                <a:ea typeface="Calibri" panose="020F0502020204030204" pitchFamily="34" charset="0"/>
                <a:cs typeface="ñb¸¡$"/>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Ensure that documents are not refused or denied legal effect solely on the</a:t>
            </a:r>
            <a:r>
              <a:rPr lang="en-LU" sz="18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grounds of their electronic form (without interfering with the </a:t>
            </a:r>
            <a:r>
              <a:rPr lang="en-GB" sz="1800" i="1" dirty="0">
                <a:effectLst/>
                <a:latin typeface="ñb¸¡$"/>
                <a:ea typeface="Calibri" panose="020F0502020204030204" pitchFamily="34" charset="0"/>
                <a:cs typeface="ñb¸¡$"/>
              </a:rPr>
              <a:t>courts’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powers to</a:t>
            </a:r>
            <a:r>
              <a:rPr lang="en-LU" sz="18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decide on their validity, admissibility and probative value as evidence under</a:t>
            </a:r>
            <a:r>
              <a:rPr lang="en-LU" sz="18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national law).</a:t>
            </a:r>
            <a:endParaRPr lang="en-L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i="1" dirty="0">
                <a:effectLst/>
                <a:latin typeface="ñb¸¡$"/>
                <a:ea typeface="Calibri" panose="020F0502020204030204" pitchFamily="34" charset="0"/>
                <a:cs typeface="ñb¸¡$"/>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Ensure the validity and acceptance of electronic signatures and seals in the</a:t>
            </a:r>
            <a:r>
              <a:rPr lang="en-LU" sz="18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context of electronic communication in cross-border judicial cooperation and</a:t>
            </a:r>
            <a:r>
              <a:rPr lang="en-LU" sz="18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access to justice.</a:t>
            </a:r>
            <a:endParaRPr lang="en-GB" dirty="0">
              <a:effectLst/>
              <a:latin typeface="Helvetica" pitchFamily="2" charset="0"/>
            </a:endParaRPr>
          </a:p>
          <a:p>
            <a:endParaRPr lang="en-US" dirty="0"/>
          </a:p>
        </p:txBody>
      </p:sp>
    </p:spTree>
    <p:extLst>
      <p:ext uri="{BB962C8B-B14F-4D97-AF65-F5344CB8AC3E}">
        <p14:creationId xmlns:p14="http://schemas.microsoft.com/office/powerpoint/2010/main" val="2855874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DE62-B92C-F649-8E91-28B8F93DF4F1}"/>
              </a:ext>
            </a:extLst>
          </p:cNvPr>
          <p:cNvSpPr>
            <a:spLocks noGrp="1"/>
          </p:cNvSpPr>
          <p:nvPr>
            <p:ph type="title"/>
          </p:nvPr>
        </p:nvSpPr>
        <p:spPr/>
        <p:txBody>
          <a:bodyPr>
            <a:noAutofit/>
          </a:bodyPr>
          <a:lstStyle/>
          <a:p>
            <a:r>
              <a:rPr lang="en-GB" sz="1800" dirty="0">
                <a:effectLst/>
                <a:latin typeface="Calibri" panose="020F0502020204030204" pitchFamily="34" charset="0"/>
                <a:cs typeface="Times New Roman" panose="02020603050405020304" pitchFamily="18" charset="0"/>
              </a:rPr>
              <a:t>Draft Regulation on the digitalisation of judicial cooperation and access to justice in cross-border civil, commercial and criminal matters, and amending certain acts in the field of judicial cooperation (Brussels, 1.12.2021 COM(2021) 759 final)</a:t>
            </a:r>
            <a:br>
              <a:rPr lang="en-GB" sz="1800" dirty="0">
                <a:effectLst/>
                <a:latin typeface="Calibri" panose="020F0502020204030204" pitchFamily="34" charset="0"/>
                <a:cs typeface="Times New Roman" panose="02020603050405020304" pitchFamily="18" charset="0"/>
              </a:rPr>
            </a:br>
            <a:endParaRPr lang="en-US" sz="1800" dirty="0"/>
          </a:p>
        </p:txBody>
      </p:sp>
      <p:sp>
        <p:nvSpPr>
          <p:cNvPr id="3" name="Text Placeholder 2">
            <a:extLst>
              <a:ext uri="{FF2B5EF4-FFF2-40B4-BE49-F238E27FC236}">
                <a16:creationId xmlns:a16="http://schemas.microsoft.com/office/drawing/2014/main" id="{7B687BAD-03C1-AD44-8A7A-EBB7F3F3ABDF}"/>
              </a:ext>
            </a:extLst>
          </p:cNvPr>
          <p:cNvSpPr>
            <a:spLocks noGrp="1"/>
          </p:cNvSpPr>
          <p:nvPr>
            <p:ph type="body" sz="quarter" idx="13"/>
          </p:nvPr>
        </p:nvSpPr>
        <p:spPr>
          <a:xfrm>
            <a:off x="662516" y="1365505"/>
            <a:ext cx="10848000" cy="5303360"/>
          </a:xfrm>
        </p:spPr>
        <p:txBody>
          <a:bodyPr/>
          <a:lstStyle/>
          <a:p>
            <a:pPr marL="0" indent="0">
              <a:buNone/>
            </a:pPr>
            <a:endParaRPr lang="en-GB" dirty="0">
              <a:effectLst/>
              <a:latin typeface="Helvetica" pitchFamily="2" charset="0"/>
            </a:endParaRPr>
          </a:p>
          <a:p>
            <a:r>
              <a:rPr lang="en-GB" sz="2000" i="1" dirty="0">
                <a:latin typeface="Helvetica" pitchFamily="2" charset="0"/>
              </a:rPr>
              <a:t>Fundamental rights </a:t>
            </a:r>
          </a:p>
          <a:p>
            <a:r>
              <a:rPr lang="en-GB" i="1" dirty="0">
                <a:effectLst/>
                <a:latin typeface="Helvetica" pitchFamily="2" charset="0"/>
              </a:rPr>
              <a:t>Making use of the </a:t>
            </a:r>
            <a:r>
              <a:rPr lang="en-GB" b="1" i="1" u="sng" dirty="0">
                <a:effectLst/>
                <a:latin typeface="Helvetica" pitchFamily="2" charset="0"/>
              </a:rPr>
              <a:t>digital channel of communication </a:t>
            </a:r>
            <a:r>
              <a:rPr lang="en-GB" i="1" dirty="0">
                <a:effectLst/>
                <a:latin typeface="Helvetica" pitchFamily="2" charset="0"/>
              </a:rPr>
              <a:t>between Member States’ courts and</a:t>
            </a:r>
            <a:r>
              <a:rPr lang="en-GB" dirty="0">
                <a:latin typeface="Helvetica" pitchFamily="2" charset="0"/>
              </a:rPr>
              <a:t> </a:t>
            </a:r>
            <a:r>
              <a:rPr lang="en-GB" i="1" dirty="0">
                <a:effectLst/>
                <a:latin typeface="Helvetica" pitchFamily="2" charset="0"/>
              </a:rPr>
              <a:t>competent authorities will help to overcome delays, reduce the administrative burden and</a:t>
            </a:r>
            <a:r>
              <a:rPr lang="en-GB" dirty="0">
                <a:latin typeface="Helvetica" pitchFamily="2" charset="0"/>
              </a:rPr>
              <a:t> </a:t>
            </a:r>
            <a:r>
              <a:rPr lang="en-GB" i="1" dirty="0">
                <a:effectLst/>
                <a:latin typeface="Helvetica" pitchFamily="2" charset="0"/>
              </a:rPr>
              <a:t>facilitate and accelerate the exchange of information between these authorities. </a:t>
            </a:r>
          </a:p>
          <a:p>
            <a:r>
              <a:rPr lang="en-GB" i="1" dirty="0">
                <a:effectLst/>
                <a:latin typeface="Helvetica" pitchFamily="2" charset="0"/>
              </a:rPr>
              <a:t>As a result,</a:t>
            </a:r>
            <a:r>
              <a:rPr lang="en-GB" dirty="0">
                <a:latin typeface="Helvetica" pitchFamily="2" charset="0"/>
              </a:rPr>
              <a:t> </a:t>
            </a:r>
            <a:r>
              <a:rPr lang="en-GB" i="1" dirty="0">
                <a:effectLst/>
                <a:latin typeface="Helvetica" pitchFamily="2" charset="0"/>
              </a:rPr>
              <a:t>the overall </a:t>
            </a:r>
            <a:r>
              <a:rPr lang="en-GB" b="1" i="1" u="sng" dirty="0">
                <a:effectLst/>
                <a:latin typeface="Helvetica" pitchFamily="2" charset="0"/>
              </a:rPr>
              <a:t>time</a:t>
            </a:r>
            <a:r>
              <a:rPr lang="en-GB" i="1" dirty="0">
                <a:effectLst/>
                <a:latin typeface="Helvetica" pitchFamily="2" charset="0"/>
              </a:rPr>
              <a:t> for processing cases will be reduced, as well as the costs for the proceedings.</a:t>
            </a:r>
            <a:endParaRPr lang="en-GB" dirty="0">
              <a:effectLst/>
              <a:latin typeface="Helvetica" pitchFamily="2" charset="0"/>
            </a:endParaRPr>
          </a:p>
          <a:p>
            <a:r>
              <a:rPr lang="en-GB" i="1" dirty="0">
                <a:effectLst/>
                <a:latin typeface="Helvetica" pitchFamily="2" charset="0"/>
              </a:rPr>
              <a:t>The possibility for </a:t>
            </a:r>
            <a:r>
              <a:rPr lang="en-GB" b="1" i="1" u="sng" dirty="0">
                <a:effectLst/>
                <a:latin typeface="Helvetica" pitchFamily="2" charset="0"/>
              </a:rPr>
              <a:t>individuals and legal entities </a:t>
            </a:r>
            <a:r>
              <a:rPr lang="en-GB" i="1" dirty="0">
                <a:effectLst/>
                <a:latin typeface="Helvetica" pitchFamily="2" charset="0"/>
              </a:rPr>
              <a:t>to file claims and to digitally communicate</a:t>
            </a:r>
            <a:r>
              <a:rPr lang="en-GB" dirty="0">
                <a:latin typeface="Helvetica" pitchFamily="2" charset="0"/>
              </a:rPr>
              <a:t> </a:t>
            </a:r>
            <a:r>
              <a:rPr lang="en-GB" i="1" dirty="0">
                <a:effectLst/>
                <a:latin typeface="Helvetica" pitchFamily="2" charset="0"/>
              </a:rPr>
              <a:t>with the courts and competent authorities, as well as the possibility to participate in oral hearings through videoconferencing or other distance communication technology will ensure improved access to justice in cross-border procedures, once they are digitalised. </a:t>
            </a:r>
          </a:p>
          <a:p>
            <a:r>
              <a:rPr lang="en-GB" i="1" dirty="0">
                <a:effectLst/>
                <a:latin typeface="Helvetica" pitchFamily="2" charset="0"/>
              </a:rPr>
              <a:t>To respect</a:t>
            </a:r>
            <a:r>
              <a:rPr lang="en-GB" dirty="0">
                <a:latin typeface="Helvetica" pitchFamily="2" charset="0"/>
              </a:rPr>
              <a:t> </a:t>
            </a:r>
            <a:r>
              <a:rPr lang="en-GB" i="1" dirty="0">
                <a:effectLst/>
                <a:latin typeface="Helvetica" pitchFamily="2" charset="0"/>
              </a:rPr>
              <a:t>the needs of </a:t>
            </a:r>
            <a:r>
              <a:rPr lang="en-GB" b="1" i="1" u="sng" dirty="0">
                <a:effectLst/>
                <a:latin typeface="Helvetica" pitchFamily="2" charset="0"/>
              </a:rPr>
              <a:t>disadvantaged groups and vulnerable </a:t>
            </a:r>
            <a:r>
              <a:rPr lang="en-GB" i="1" dirty="0">
                <a:effectLst/>
                <a:latin typeface="Helvetica" pitchFamily="2" charset="0"/>
              </a:rPr>
              <a:t>people, the </a:t>
            </a:r>
            <a:r>
              <a:rPr lang="en-GB" b="1" i="1" u="sng" dirty="0">
                <a:effectLst/>
                <a:latin typeface="Helvetica" pitchFamily="2" charset="0"/>
              </a:rPr>
              <a:t>paper-based </a:t>
            </a:r>
            <a:r>
              <a:rPr lang="en-GB" i="1" dirty="0">
                <a:effectLst/>
                <a:latin typeface="Helvetica" pitchFamily="2" charset="0"/>
              </a:rPr>
              <a:t>communication</a:t>
            </a:r>
            <a:r>
              <a:rPr lang="en-GB" dirty="0">
                <a:latin typeface="Helvetica" pitchFamily="2" charset="0"/>
              </a:rPr>
              <a:t> </a:t>
            </a:r>
            <a:r>
              <a:rPr lang="en-GB" i="1" dirty="0">
                <a:effectLst/>
                <a:latin typeface="Helvetica" pitchFamily="2" charset="0"/>
              </a:rPr>
              <a:t>will be maintained as an option.</a:t>
            </a:r>
            <a:endParaRPr lang="en-GB" dirty="0">
              <a:effectLst/>
              <a:latin typeface="Helvetica" pitchFamily="2" charset="0"/>
            </a:endParaRPr>
          </a:p>
          <a:p>
            <a:endParaRPr lang="en-US" dirty="0"/>
          </a:p>
        </p:txBody>
      </p:sp>
    </p:spTree>
    <p:extLst>
      <p:ext uri="{BB962C8B-B14F-4D97-AF65-F5344CB8AC3E}">
        <p14:creationId xmlns:p14="http://schemas.microsoft.com/office/powerpoint/2010/main" val="160221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DE62-B92C-F649-8E91-28B8F93DF4F1}"/>
              </a:ext>
            </a:extLst>
          </p:cNvPr>
          <p:cNvSpPr>
            <a:spLocks noGrp="1"/>
          </p:cNvSpPr>
          <p:nvPr>
            <p:ph type="title"/>
          </p:nvPr>
        </p:nvSpPr>
        <p:spPr/>
        <p:txBody>
          <a:bodyPr>
            <a:normAutofit/>
          </a:bodyPr>
          <a:lstStyle/>
          <a:p>
            <a:endParaRPr lang="en-US" sz="3200" dirty="0"/>
          </a:p>
        </p:txBody>
      </p:sp>
      <p:sp>
        <p:nvSpPr>
          <p:cNvPr id="3" name="Text Placeholder 2">
            <a:extLst>
              <a:ext uri="{FF2B5EF4-FFF2-40B4-BE49-F238E27FC236}">
                <a16:creationId xmlns:a16="http://schemas.microsoft.com/office/drawing/2014/main" id="{7B687BAD-03C1-AD44-8A7A-EBB7F3F3ABDF}"/>
              </a:ext>
            </a:extLst>
          </p:cNvPr>
          <p:cNvSpPr>
            <a:spLocks noGrp="1"/>
          </p:cNvSpPr>
          <p:nvPr>
            <p:ph type="body" sz="quarter" idx="13"/>
          </p:nvPr>
        </p:nvSpPr>
        <p:spPr>
          <a:xfrm>
            <a:off x="662516" y="1365505"/>
            <a:ext cx="10848000" cy="5303360"/>
          </a:xfrm>
        </p:spPr>
        <p:txBody>
          <a:bodyPr/>
          <a:lstStyle/>
          <a:p>
            <a:pPr marL="0" indent="0">
              <a:buNone/>
            </a:pPr>
            <a:endParaRPr lang="en-GB" dirty="0">
              <a:effectLst/>
              <a:latin typeface="Helvetica" pitchFamily="2" charset="0"/>
            </a:endParaRPr>
          </a:p>
          <a:p>
            <a:r>
              <a:rPr lang="en-GB" i="1" dirty="0">
                <a:effectLst/>
                <a:latin typeface="Helvetica" pitchFamily="2" charset="0"/>
              </a:rPr>
              <a:t>Thank you for your attention</a:t>
            </a:r>
          </a:p>
        </p:txBody>
      </p:sp>
    </p:spTree>
    <p:extLst>
      <p:ext uri="{BB962C8B-B14F-4D97-AF65-F5344CB8AC3E}">
        <p14:creationId xmlns:p14="http://schemas.microsoft.com/office/powerpoint/2010/main" val="256898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DE62-B92C-F649-8E91-28B8F93DF4F1}"/>
              </a:ext>
            </a:extLst>
          </p:cNvPr>
          <p:cNvSpPr>
            <a:spLocks noGrp="1"/>
          </p:cNvSpPr>
          <p:nvPr>
            <p:ph type="title"/>
          </p:nvPr>
        </p:nvSpPr>
        <p:spPr/>
        <p:txBody>
          <a:bodyPr>
            <a:normAutofit/>
          </a:bodyPr>
          <a:lstStyle/>
          <a:p>
            <a:r>
              <a:rPr lang="en-US" sz="3200" dirty="0"/>
              <a:t>Our task:</a:t>
            </a:r>
          </a:p>
        </p:txBody>
      </p:sp>
      <p:sp>
        <p:nvSpPr>
          <p:cNvPr id="3" name="Text Placeholder 2">
            <a:extLst>
              <a:ext uri="{FF2B5EF4-FFF2-40B4-BE49-F238E27FC236}">
                <a16:creationId xmlns:a16="http://schemas.microsoft.com/office/drawing/2014/main" id="{7B687BAD-03C1-AD44-8A7A-EBB7F3F3ABDF}"/>
              </a:ext>
            </a:extLst>
          </p:cNvPr>
          <p:cNvSpPr>
            <a:spLocks noGrp="1"/>
          </p:cNvSpPr>
          <p:nvPr>
            <p:ph type="body" sz="quarter" idx="13"/>
          </p:nvPr>
        </p:nvSpPr>
        <p:spPr/>
        <p:txBody>
          <a:bodyPr/>
          <a:lstStyle/>
          <a:p>
            <a:r>
              <a:rPr lang="en-GB" sz="1800" dirty="0">
                <a:latin typeface="Calibri" panose="020F0502020204030204" pitchFamily="34" charset="0"/>
                <a:ea typeface="Calibri" panose="020F0502020204030204" pitchFamily="34" charset="0"/>
                <a:cs typeface="Times New Roman" panose="02020603050405020304" pitchFamily="18" charset="0"/>
              </a:rPr>
              <a:t>D</a:t>
            </a:r>
            <a:r>
              <a:rPr lang="en-GB" sz="1800" dirty="0">
                <a:effectLst/>
                <a:latin typeface="Calibri" panose="020F0502020204030204" pitchFamily="34" charset="0"/>
                <a:ea typeface="Calibri" panose="020F0502020204030204" pitchFamily="34" charset="0"/>
                <a:cs typeface="Times New Roman" panose="02020603050405020304" pitchFamily="18" charset="0"/>
              </a:rPr>
              <a:t>igitalisation of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defence rights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cross-border proceedings</a:t>
            </a:r>
          </a:p>
          <a:p>
            <a:r>
              <a:rPr lang="en-GB" sz="1800" dirty="0">
                <a:latin typeface="Calibri" panose="020F0502020204030204" pitchFamily="34" charset="0"/>
                <a:cs typeface="Times New Roman" panose="02020603050405020304" pitchFamily="18" charset="0"/>
              </a:rPr>
              <a:t>Provisional definition of digitalisation:</a:t>
            </a:r>
          </a:p>
          <a:p>
            <a:r>
              <a:rPr lang="en-GB" sz="1800" dirty="0">
                <a:effectLst/>
                <a:latin typeface="Calibri" panose="020F0502020204030204" pitchFamily="34" charset="0"/>
                <a:cs typeface="Times New Roman" panose="02020603050405020304" pitchFamily="18" charset="0"/>
              </a:rPr>
              <a:t>Videoconferencing</a:t>
            </a:r>
          </a:p>
          <a:p>
            <a:r>
              <a:rPr lang="en-GB" sz="1800" dirty="0">
                <a:latin typeface="Calibri" panose="020F0502020204030204" pitchFamily="34" charset="0"/>
                <a:cs typeface="Times New Roman" panose="02020603050405020304" pitchFamily="18" charset="0"/>
              </a:rPr>
              <a:t>Remote hearing</a:t>
            </a:r>
          </a:p>
          <a:p>
            <a:r>
              <a:rPr lang="en-GB" sz="1800" dirty="0">
                <a:effectLst/>
                <a:latin typeface="Calibri" panose="020F0502020204030204" pitchFamily="34" charset="0"/>
                <a:cs typeface="Times New Roman" panose="02020603050405020304" pitchFamily="18" charset="0"/>
              </a:rPr>
              <a:t>Digital communications (notifications)</a:t>
            </a:r>
          </a:p>
          <a:p>
            <a:r>
              <a:rPr lang="en-GB" sz="1800" dirty="0">
                <a:latin typeface="Calibri" panose="020F0502020204030204" pitchFamily="34" charset="0"/>
                <a:cs typeface="Times New Roman" panose="02020603050405020304" pitchFamily="18" charset="0"/>
              </a:rPr>
              <a:t>Use of digital (AI) systems in criminal proceedings:</a:t>
            </a:r>
          </a:p>
          <a:p>
            <a:pPr lvl="1"/>
            <a:r>
              <a:rPr lang="en-GB" sz="1600" dirty="0">
                <a:effectLst/>
                <a:latin typeface="Calibri" panose="020F0502020204030204" pitchFamily="34" charset="0"/>
                <a:cs typeface="Times New Roman" panose="02020603050405020304" pitchFamily="18" charset="0"/>
              </a:rPr>
              <a:t>Interpretation and translation</a:t>
            </a:r>
          </a:p>
          <a:p>
            <a:pPr lvl="1"/>
            <a:r>
              <a:rPr lang="en-GB" sz="1600" dirty="0">
                <a:latin typeface="Calibri" panose="020F0502020204030204" pitchFamily="34" charset="0"/>
                <a:cs typeface="Times New Roman" panose="02020603050405020304" pitchFamily="18" charset="0"/>
              </a:rPr>
              <a:t>Composition of the file</a:t>
            </a:r>
            <a:endParaRPr lang="en-GB" sz="1600" dirty="0">
              <a:effectLst/>
              <a:latin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cs typeface="Times New Roman" panose="02020603050405020304" pitchFamily="18" charset="0"/>
            </a:endParaRPr>
          </a:p>
          <a:p>
            <a:endParaRPr lang="en-LU" dirty="0">
              <a:effectLst/>
            </a:endParaRPr>
          </a:p>
        </p:txBody>
      </p:sp>
    </p:spTree>
    <p:extLst>
      <p:ext uri="{BB962C8B-B14F-4D97-AF65-F5344CB8AC3E}">
        <p14:creationId xmlns:p14="http://schemas.microsoft.com/office/powerpoint/2010/main" val="291493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DE62-B92C-F649-8E91-28B8F93DF4F1}"/>
              </a:ext>
            </a:extLst>
          </p:cNvPr>
          <p:cNvSpPr>
            <a:spLocks noGrp="1"/>
          </p:cNvSpPr>
          <p:nvPr>
            <p:ph type="title"/>
          </p:nvPr>
        </p:nvSpPr>
        <p:spPr/>
        <p:txBody>
          <a:bodyPr>
            <a:normAutofit/>
          </a:bodyPr>
          <a:lstStyle/>
          <a:p>
            <a:r>
              <a:rPr lang="en-US" sz="3200" dirty="0"/>
              <a:t>Relevant framework:</a:t>
            </a:r>
          </a:p>
        </p:txBody>
      </p:sp>
      <p:sp>
        <p:nvSpPr>
          <p:cNvPr id="3" name="Text Placeholder 2">
            <a:extLst>
              <a:ext uri="{FF2B5EF4-FFF2-40B4-BE49-F238E27FC236}">
                <a16:creationId xmlns:a16="http://schemas.microsoft.com/office/drawing/2014/main" id="{7B687BAD-03C1-AD44-8A7A-EBB7F3F3ABDF}"/>
              </a:ext>
            </a:extLst>
          </p:cNvPr>
          <p:cNvSpPr>
            <a:spLocks noGrp="1"/>
          </p:cNvSpPr>
          <p:nvPr>
            <p:ph type="body" sz="quarter" idx="13"/>
          </p:nvPr>
        </p:nvSpPr>
        <p:spPr>
          <a:xfrm>
            <a:off x="552788" y="1312321"/>
            <a:ext cx="10848000" cy="4868863"/>
          </a:xfrm>
        </p:spPr>
        <p:txBody>
          <a:bodyPr/>
          <a:lstStyle/>
          <a:p>
            <a:r>
              <a:rPr lang="en-GB" sz="1800" dirty="0">
                <a:latin typeface="Calibri" panose="020F0502020204030204" pitchFamily="34" charset="0"/>
                <a:ea typeface="Calibri" panose="020F0502020204030204" pitchFamily="34" charset="0"/>
                <a:cs typeface="Times New Roman" panose="02020603050405020304" pitchFamily="18" charset="0"/>
              </a:rPr>
              <a:t>“D</a:t>
            </a:r>
            <a:r>
              <a:rPr lang="en-GB" sz="1800" dirty="0">
                <a:effectLst/>
                <a:latin typeface="Calibri" panose="020F0502020204030204" pitchFamily="34" charset="0"/>
                <a:ea typeface="Calibri" panose="020F0502020204030204" pitchFamily="34" charset="0"/>
                <a:cs typeface="Times New Roman" panose="02020603050405020304" pitchFamily="18" charset="0"/>
              </a:rPr>
              <a:t>igitalisation of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defence rights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cross-border proceedings”</a:t>
            </a:r>
          </a:p>
          <a:p>
            <a:r>
              <a:rPr lang="en-GB" sz="1800" dirty="0" err="1">
                <a:latin typeface="Calibri" panose="020F0502020204030204" pitchFamily="34" charset="0"/>
                <a:cs typeface="Times New Roman" panose="02020603050405020304" pitchFamily="18" charset="0"/>
              </a:rPr>
              <a:t>CoE</a:t>
            </a:r>
            <a:r>
              <a:rPr lang="en-GB" sz="1800" dirty="0">
                <a:latin typeface="Calibri" panose="020F0502020204030204" pitchFamily="34" charset="0"/>
                <a:cs typeface="Times New Roman" panose="02020603050405020304" pitchFamily="18" charset="0"/>
              </a:rPr>
              <a:t>:</a:t>
            </a:r>
          </a:p>
          <a:p>
            <a:pPr lvl="1"/>
            <a:r>
              <a:rPr lang="en-GB" sz="1600" dirty="0">
                <a:latin typeface="Calibri" panose="020F0502020204030204" pitchFamily="34" charset="0"/>
                <a:cs typeface="Times New Roman" panose="02020603050405020304" pitchFamily="18" charset="0"/>
              </a:rPr>
              <a:t>Convention on Mutual Legal Assistance 1959 and protocols</a:t>
            </a:r>
          </a:p>
          <a:p>
            <a:pPr lvl="1"/>
            <a:r>
              <a:rPr lang="en-GB" sz="1600" dirty="0">
                <a:latin typeface="Calibri" panose="020F0502020204030204" pitchFamily="34" charset="0"/>
                <a:cs typeface="Times New Roman" panose="02020603050405020304" pitchFamily="18" charset="0"/>
              </a:rPr>
              <a:t>Case law of the ECHR</a:t>
            </a:r>
          </a:p>
          <a:p>
            <a:pPr lvl="1"/>
            <a:r>
              <a:rPr lang="en-GB" sz="1600" dirty="0">
                <a:latin typeface="Calibri" panose="020F0502020204030204" pitchFamily="34" charset="0"/>
                <a:cs typeface="Times New Roman" panose="02020603050405020304" pitchFamily="18" charset="0"/>
              </a:rPr>
              <a:t>Soft law documents</a:t>
            </a:r>
          </a:p>
          <a:p>
            <a:r>
              <a:rPr lang="en-GB" sz="1800" dirty="0">
                <a:latin typeface="Calibri" panose="020F0502020204030204" pitchFamily="34" charset="0"/>
                <a:cs typeface="Times New Roman" panose="02020603050405020304" pitchFamily="18" charset="0"/>
              </a:rPr>
              <a:t>Convention on Mutual Legal Assistance (2000)</a:t>
            </a:r>
          </a:p>
          <a:p>
            <a:r>
              <a:rPr lang="en-GB" sz="1800" dirty="0">
                <a:effectLst/>
                <a:latin typeface="Calibri" panose="020F0502020204030204" pitchFamily="34" charset="0"/>
                <a:cs typeface="Times New Roman" panose="02020603050405020304" pitchFamily="18" charset="0"/>
              </a:rPr>
              <a:t>Tools of mutual recognition:</a:t>
            </a:r>
          </a:p>
          <a:p>
            <a:pPr lvl="1"/>
            <a:r>
              <a:rPr lang="en-GB" sz="1600" dirty="0">
                <a:latin typeface="Calibri" panose="020F0502020204030204" pitchFamily="34" charset="0"/>
                <a:cs typeface="Times New Roman" panose="02020603050405020304" pitchFamily="18" charset="0"/>
              </a:rPr>
              <a:t>European Arrest Warrant (and related case-law)</a:t>
            </a:r>
          </a:p>
          <a:p>
            <a:pPr lvl="1"/>
            <a:r>
              <a:rPr lang="en-GB" sz="1600" dirty="0">
                <a:effectLst/>
                <a:latin typeface="Calibri" panose="020F0502020204030204" pitchFamily="34" charset="0"/>
                <a:cs typeface="Times New Roman" panose="02020603050405020304" pitchFamily="18" charset="0"/>
              </a:rPr>
              <a:t>European Investigation order </a:t>
            </a:r>
            <a:r>
              <a:rPr lang="en-GB" sz="1600" dirty="0">
                <a:latin typeface="Calibri" panose="020F0502020204030204" pitchFamily="34" charset="0"/>
                <a:cs typeface="Times New Roman" panose="02020603050405020304" pitchFamily="18" charset="0"/>
              </a:rPr>
              <a:t>(and related case-law)</a:t>
            </a:r>
            <a:endParaRPr lang="en-GB" sz="1600" dirty="0">
              <a:effectLst/>
              <a:latin typeface="Calibri" panose="020F0502020204030204" pitchFamily="34" charset="0"/>
              <a:cs typeface="Times New Roman" panose="02020603050405020304" pitchFamily="18" charset="0"/>
            </a:endParaRPr>
          </a:p>
          <a:p>
            <a:pPr lvl="1"/>
            <a:r>
              <a:rPr lang="en-GB" sz="1600" dirty="0">
                <a:latin typeface="Calibri" panose="020F0502020204030204" pitchFamily="34" charset="0"/>
                <a:cs typeface="Times New Roman" panose="02020603050405020304" pitchFamily="18" charset="0"/>
              </a:rPr>
              <a:t>Regulation 2018/1805 on freezing and confiscation order (and related case-law)</a:t>
            </a:r>
          </a:p>
          <a:p>
            <a:pPr lvl="1"/>
            <a:r>
              <a:rPr lang="en-GB" sz="1600" dirty="0">
                <a:latin typeface="Calibri" panose="020F0502020204030204" pitchFamily="34" charset="0"/>
                <a:cs typeface="Times New Roman" panose="02020603050405020304" pitchFamily="18" charset="0"/>
              </a:rPr>
              <a:t>EPPO (Case Management System)</a:t>
            </a:r>
          </a:p>
          <a:p>
            <a:r>
              <a:rPr lang="en-GB" sz="1800" dirty="0">
                <a:effectLst/>
                <a:latin typeface="Calibri" panose="020F0502020204030204" pitchFamily="34" charset="0"/>
                <a:cs typeface="Times New Roman" panose="02020603050405020304" pitchFamily="18" charset="0"/>
              </a:rPr>
              <a:t>Draft Regulation on the digitalisation of judicial cooperation and access to justice in cross-border civil, commercial and criminal matters, and amending certain acts in the field of judicial cooperation (Brussels, 1.12.2021 COM(2021) 759 final)</a:t>
            </a:r>
          </a:p>
          <a:p>
            <a:endParaRPr lang="en-GB" sz="1800" dirty="0">
              <a:effectLst/>
              <a:latin typeface="Calibri" panose="020F0502020204030204" pitchFamily="34" charset="0"/>
              <a:cs typeface="Times New Roman" panose="02020603050405020304" pitchFamily="18" charset="0"/>
            </a:endParaRPr>
          </a:p>
          <a:p>
            <a:endParaRPr lang="en-LU" dirty="0">
              <a:effectLst/>
            </a:endParaRPr>
          </a:p>
        </p:txBody>
      </p:sp>
    </p:spTree>
    <p:extLst>
      <p:ext uri="{BB962C8B-B14F-4D97-AF65-F5344CB8AC3E}">
        <p14:creationId xmlns:p14="http://schemas.microsoft.com/office/powerpoint/2010/main" val="155772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1CC3-A92F-D723-6755-E2A8D8313C07}"/>
              </a:ext>
            </a:extLst>
          </p:cNvPr>
          <p:cNvSpPr>
            <a:spLocks noGrp="1"/>
          </p:cNvSpPr>
          <p:nvPr>
            <p:ph type="title"/>
          </p:nvPr>
        </p:nvSpPr>
        <p:spPr/>
        <p:txBody>
          <a:bodyPr/>
          <a:lstStyle/>
          <a:p>
            <a:r>
              <a:rPr lang="en-LU" dirty="0"/>
              <a:t>EU Convention on MLA 2000</a:t>
            </a:r>
          </a:p>
        </p:txBody>
      </p:sp>
      <p:sp>
        <p:nvSpPr>
          <p:cNvPr id="3" name="Text Placeholder 2">
            <a:extLst>
              <a:ext uri="{FF2B5EF4-FFF2-40B4-BE49-F238E27FC236}">
                <a16:creationId xmlns:a16="http://schemas.microsoft.com/office/drawing/2014/main" id="{C9DE5137-490E-A990-0F64-350BE01F14BC}"/>
              </a:ext>
            </a:extLst>
          </p:cNvPr>
          <p:cNvSpPr>
            <a:spLocks noGrp="1"/>
          </p:cNvSpPr>
          <p:nvPr>
            <p:ph type="body" sz="quarter" idx="13"/>
          </p:nvPr>
        </p:nvSpPr>
        <p:spPr/>
        <p:txBody>
          <a:bodyPr/>
          <a:lstStyle/>
          <a:p>
            <a:r>
              <a:rPr lang="en-GB" sz="1600" dirty="0"/>
              <a:t>Article 10 Hearing by videoconference </a:t>
            </a:r>
          </a:p>
          <a:p>
            <a:r>
              <a:rPr lang="en-GB" sz="1600" dirty="0"/>
              <a:t>1. If a person is in one Member State’s territory and has to be heard </a:t>
            </a:r>
            <a:r>
              <a:rPr lang="en-GB" sz="1600" b="1" u="sng" dirty="0"/>
              <a:t>as a witness or expert </a:t>
            </a:r>
            <a:r>
              <a:rPr lang="en-GB" sz="1600" dirty="0"/>
              <a:t>by the judicial authorities of another Member State, the latter may, where it is not desirable or possible for the person to be heard to appear in its territory in person, request that the hearing take place by videoconference, as provided for in paragraphs 2 to 8. </a:t>
            </a:r>
          </a:p>
          <a:p>
            <a:r>
              <a:rPr lang="en-GB" sz="1600" dirty="0"/>
              <a:t>2. </a:t>
            </a:r>
            <a:r>
              <a:rPr lang="en-GB" sz="1600" b="1" u="sng" dirty="0"/>
              <a:t>The requested Member State shall agree </a:t>
            </a:r>
            <a:r>
              <a:rPr lang="en-GB" sz="1600" dirty="0"/>
              <a:t>to the hearing by videoconference provided that the use of the videoconference is not contrary to fundamental principles of its law and on condition that it has the technical means to carry out the hearing. If the requested Member State has no access to the technical means for videoconferencing, such means may be made available to it by the requesting Member State by mutual agreement. </a:t>
            </a:r>
          </a:p>
          <a:p>
            <a:r>
              <a:rPr lang="en-GB" sz="1600" dirty="0"/>
              <a:t>3. Requests for a hearing by videoconference shall contain, in addition to the information referred to in Article 14 of the European Mutual Assistance Convention and Article 37 of the Benelux Treaty, the </a:t>
            </a:r>
            <a:r>
              <a:rPr lang="en-GB" sz="1600" b="1" u="sng" dirty="0"/>
              <a:t>reason</a:t>
            </a:r>
            <a:r>
              <a:rPr lang="en-GB" sz="1600" dirty="0"/>
              <a:t> why it is not desirable or possible for the witness or expert to attend in person, the name of the judicial authority and of the persons who will be conducting the hearing.</a:t>
            </a:r>
          </a:p>
          <a:p>
            <a:r>
              <a:rPr lang="en-GB" sz="1600" dirty="0"/>
              <a:t> 4. The judicial authority of the requested Member State shall summon the person concerned to appear in accordance with the forms laid down by its law. </a:t>
            </a:r>
            <a:endParaRPr lang="en-LU" sz="1600" dirty="0"/>
          </a:p>
        </p:txBody>
      </p:sp>
    </p:spTree>
    <p:extLst>
      <p:ext uri="{BB962C8B-B14F-4D97-AF65-F5344CB8AC3E}">
        <p14:creationId xmlns:p14="http://schemas.microsoft.com/office/powerpoint/2010/main" val="326610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1CC3-A92F-D723-6755-E2A8D8313C07}"/>
              </a:ext>
            </a:extLst>
          </p:cNvPr>
          <p:cNvSpPr>
            <a:spLocks noGrp="1"/>
          </p:cNvSpPr>
          <p:nvPr>
            <p:ph type="title"/>
          </p:nvPr>
        </p:nvSpPr>
        <p:spPr/>
        <p:txBody>
          <a:bodyPr/>
          <a:lstStyle/>
          <a:p>
            <a:r>
              <a:rPr lang="en-LU" dirty="0"/>
              <a:t>EU Convention on MLA 2000</a:t>
            </a:r>
          </a:p>
        </p:txBody>
      </p:sp>
      <p:sp>
        <p:nvSpPr>
          <p:cNvPr id="3" name="Text Placeholder 2">
            <a:extLst>
              <a:ext uri="{FF2B5EF4-FFF2-40B4-BE49-F238E27FC236}">
                <a16:creationId xmlns:a16="http://schemas.microsoft.com/office/drawing/2014/main" id="{C9DE5137-490E-A990-0F64-350BE01F14BC}"/>
              </a:ext>
            </a:extLst>
          </p:cNvPr>
          <p:cNvSpPr>
            <a:spLocks noGrp="1"/>
          </p:cNvSpPr>
          <p:nvPr>
            <p:ph type="body" sz="quarter" idx="13"/>
          </p:nvPr>
        </p:nvSpPr>
        <p:spPr/>
        <p:txBody>
          <a:bodyPr/>
          <a:lstStyle/>
          <a:p>
            <a:r>
              <a:rPr lang="en-GB" sz="1600" dirty="0"/>
              <a:t>Article 10 Hearing by videoconference </a:t>
            </a:r>
          </a:p>
          <a:p>
            <a:r>
              <a:rPr lang="en-GB" sz="1600" dirty="0"/>
              <a:t>5. With reference to hearing by videoconference, the following rules shall apply:</a:t>
            </a:r>
          </a:p>
          <a:p>
            <a:r>
              <a:rPr lang="en-GB" sz="1400" dirty="0"/>
              <a:t>(a) a judicial authority of the requested Member State shall be </a:t>
            </a:r>
            <a:r>
              <a:rPr lang="en-GB" sz="1400" b="1" dirty="0"/>
              <a:t>present during the hearing</a:t>
            </a:r>
            <a:r>
              <a:rPr lang="en-GB" sz="1400" dirty="0"/>
              <a:t>, where necessary assisted by an interpreter, and shall also be responsible for ensuring both the identification of the person to be heard and respect for the fundamental principles of the law of the requested Member State. If the judicial authority of the requested Member State is of the view that during the hearing the fundamental principles of the law of the requested Member State are being infringed, it shall immediately take the necessary measures to ensure that the hearing continues in accordance with the said principles; </a:t>
            </a:r>
          </a:p>
          <a:p>
            <a:r>
              <a:rPr lang="en-GB" sz="1400" dirty="0"/>
              <a:t>(b) </a:t>
            </a:r>
            <a:r>
              <a:rPr lang="en-GB" sz="1400" b="1" dirty="0"/>
              <a:t>measures for the protection of the person to be heard </a:t>
            </a:r>
            <a:r>
              <a:rPr lang="en-GB" sz="1400" dirty="0"/>
              <a:t>shall be agreed, where necessary, between the competent authorities of the requesting and the requested Member States; </a:t>
            </a:r>
          </a:p>
          <a:p>
            <a:r>
              <a:rPr lang="en-GB" sz="1400" dirty="0"/>
              <a:t>(c) the hearing shall be conducted directly by, or under the direction of, the judicial authority of the requesting Member State in accordance with its own laws; </a:t>
            </a:r>
          </a:p>
          <a:p>
            <a:r>
              <a:rPr lang="en-GB" sz="1400" dirty="0"/>
              <a:t>(d) at the request of the requesting Member State or the person to be heard the requested Member State shall ensure that the person to be heard is assisted by an interpreter, if necessary; </a:t>
            </a:r>
          </a:p>
          <a:p>
            <a:r>
              <a:rPr lang="en-GB" sz="1400" dirty="0"/>
              <a:t>(e) the person to be heard may claim the right not to testify which would accrue to him or her under the law of either the requested or the requesting Member State.</a:t>
            </a:r>
            <a:endParaRPr lang="en-LU" sz="1600" dirty="0"/>
          </a:p>
        </p:txBody>
      </p:sp>
    </p:spTree>
    <p:extLst>
      <p:ext uri="{BB962C8B-B14F-4D97-AF65-F5344CB8AC3E}">
        <p14:creationId xmlns:p14="http://schemas.microsoft.com/office/powerpoint/2010/main" val="178336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1CC3-A92F-D723-6755-E2A8D8313C07}"/>
              </a:ext>
            </a:extLst>
          </p:cNvPr>
          <p:cNvSpPr>
            <a:spLocks noGrp="1"/>
          </p:cNvSpPr>
          <p:nvPr>
            <p:ph type="title"/>
          </p:nvPr>
        </p:nvSpPr>
        <p:spPr/>
        <p:txBody>
          <a:bodyPr/>
          <a:lstStyle/>
          <a:p>
            <a:r>
              <a:rPr lang="en-LU" dirty="0"/>
              <a:t>EU Convention on MLA 2000</a:t>
            </a:r>
          </a:p>
        </p:txBody>
      </p:sp>
      <p:sp>
        <p:nvSpPr>
          <p:cNvPr id="3" name="Text Placeholder 2">
            <a:extLst>
              <a:ext uri="{FF2B5EF4-FFF2-40B4-BE49-F238E27FC236}">
                <a16:creationId xmlns:a16="http://schemas.microsoft.com/office/drawing/2014/main" id="{C9DE5137-490E-A990-0F64-350BE01F14BC}"/>
              </a:ext>
            </a:extLst>
          </p:cNvPr>
          <p:cNvSpPr>
            <a:spLocks noGrp="1"/>
          </p:cNvSpPr>
          <p:nvPr>
            <p:ph type="body" sz="quarter" idx="13"/>
          </p:nvPr>
        </p:nvSpPr>
        <p:spPr/>
        <p:txBody>
          <a:bodyPr/>
          <a:lstStyle/>
          <a:p>
            <a:r>
              <a:rPr lang="en-GB" sz="1600" dirty="0"/>
              <a:t>Article 10 Hearing by videoconference </a:t>
            </a:r>
          </a:p>
          <a:p>
            <a:r>
              <a:rPr lang="en-GB" sz="1400" dirty="0"/>
              <a:t>9. Member States may at their discretion also apply the provisions of this Article, where appropriate and with the agreement of their competent judicial authorities, to </a:t>
            </a:r>
            <a:r>
              <a:rPr lang="en-GB" sz="1400" b="1" u="sng" dirty="0"/>
              <a:t>hearings by videoconference involving an accused person</a:t>
            </a:r>
            <a:r>
              <a:rPr lang="en-GB" sz="1400" dirty="0"/>
              <a:t>. In this case, the decision to hold the videoconference, and the manner in which the videoconference shall be carried out, shall be subject to </a:t>
            </a:r>
            <a:r>
              <a:rPr lang="en-GB" sz="1400" b="1" u="sng" dirty="0"/>
              <a:t>agreement </a:t>
            </a:r>
            <a:r>
              <a:rPr lang="en-GB" sz="1400" dirty="0"/>
              <a:t>between the Member States concerned, in accordance with their national law and relevant international instruments, including the 1950 European Convention for the Protection of Human Rights and Fundamental Freedoms. </a:t>
            </a:r>
          </a:p>
          <a:p>
            <a:r>
              <a:rPr lang="en-GB" sz="1400" dirty="0"/>
              <a:t>Hearings shall only be carried out with the </a:t>
            </a:r>
            <a:r>
              <a:rPr lang="en-GB" sz="1400" b="1" u="sng" dirty="0"/>
              <a:t>consent </a:t>
            </a:r>
            <a:r>
              <a:rPr lang="en-GB" sz="1400" dirty="0"/>
              <a:t>of the accused person. Such rules as may prove to be necessary, with a view to the protection of the rights of accused persons, shall be adopted by the Council in a legally binding instrument.</a:t>
            </a:r>
            <a:endParaRPr lang="en-LU" sz="1600" dirty="0"/>
          </a:p>
        </p:txBody>
      </p:sp>
    </p:spTree>
    <p:extLst>
      <p:ext uri="{BB962C8B-B14F-4D97-AF65-F5344CB8AC3E}">
        <p14:creationId xmlns:p14="http://schemas.microsoft.com/office/powerpoint/2010/main" val="173554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2D90-56A2-E6BF-1D2D-DB0B96E0A7F2}"/>
              </a:ext>
            </a:extLst>
          </p:cNvPr>
          <p:cNvSpPr>
            <a:spLocks noGrp="1"/>
          </p:cNvSpPr>
          <p:nvPr>
            <p:ph type="title"/>
          </p:nvPr>
        </p:nvSpPr>
        <p:spPr/>
        <p:txBody>
          <a:bodyPr>
            <a:normAutofit fontScale="90000"/>
          </a:bodyPr>
          <a:lstStyle/>
          <a:p>
            <a:r>
              <a:rPr lang="en-LU" dirty="0"/>
              <a:t>CoE Soft Law: </a:t>
            </a:r>
            <a:r>
              <a:rPr lang="en-GB" dirty="0"/>
              <a:t>EUROPEAN COMMISSION FOR THE EFFICIENCY OF JUSTICE (CEPEJ) Guidelines on videoconferencing in judicial proceedings, June 2021</a:t>
            </a:r>
            <a:br>
              <a:rPr lang="en-GB" dirty="0"/>
            </a:br>
            <a:endParaRPr lang="en-LU" dirty="0"/>
          </a:p>
        </p:txBody>
      </p:sp>
      <p:sp>
        <p:nvSpPr>
          <p:cNvPr id="3" name="Text Placeholder 2">
            <a:extLst>
              <a:ext uri="{FF2B5EF4-FFF2-40B4-BE49-F238E27FC236}">
                <a16:creationId xmlns:a16="http://schemas.microsoft.com/office/drawing/2014/main" id="{70997E34-E844-B17F-ADC7-D5407506CD08}"/>
              </a:ext>
            </a:extLst>
          </p:cNvPr>
          <p:cNvSpPr>
            <a:spLocks noGrp="1"/>
          </p:cNvSpPr>
          <p:nvPr>
            <p:ph type="body" sz="quarter" idx="13"/>
          </p:nvPr>
        </p:nvSpPr>
        <p:spPr/>
        <p:txBody>
          <a:bodyPr/>
          <a:lstStyle/>
          <a:p>
            <a:r>
              <a:rPr lang="en-GB" dirty="0"/>
              <a:t>Firs part: procedural issues concerning all types of judicial proceedings, emphasising the particularities of criminal proceedings. </a:t>
            </a:r>
          </a:p>
          <a:p>
            <a:r>
              <a:rPr lang="en-GB" dirty="0"/>
              <a:t>In the second part, the Guidelines address the technical and organisational requirements for videoconferencing in judicial proceedings. </a:t>
            </a:r>
          </a:p>
          <a:p>
            <a:r>
              <a:rPr lang="en-GB" dirty="0"/>
              <a:t>The appendix contains a checklist of the basic requirements for the implementation of videoconferencing in judicial practice.</a:t>
            </a:r>
            <a:endParaRPr lang="en-LU" dirty="0"/>
          </a:p>
        </p:txBody>
      </p:sp>
    </p:spTree>
    <p:extLst>
      <p:ext uri="{BB962C8B-B14F-4D97-AF65-F5344CB8AC3E}">
        <p14:creationId xmlns:p14="http://schemas.microsoft.com/office/powerpoint/2010/main" val="197222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0AAA-B3E9-8A4A-F4CC-96873EF5ADA8}"/>
              </a:ext>
            </a:extLst>
          </p:cNvPr>
          <p:cNvSpPr>
            <a:spLocks noGrp="1"/>
          </p:cNvSpPr>
          <p:nvPr>
            <p:ph type="title"/>
          </p:nvPr>
        </p:nvSpPr>
        <p:spPr/>
        <p:txBody>
          <a:bodyPr>
            <a:normAutofit fontScale="90000"/>
          </a:bodyPr>
          <a:lstStyle/>
          <a:p>
            <a:r>
              <a:rPr lang="en-LU" dirty="0"/>
              <a:t>CoE Soft Law: </a:t>
            </a:r>
            <a:r>
              <a:rPr lang="en-GB" dirty="0"/>
              <a:t>EUROPEAN COMMISSION FOR THE EFFICIENCY OF JUSTICE (CEPEJ) Guidelines on videoconferencing in judicial proceedings, June 2021</a:t>
            </a:r>
            <a:br>
              <a:rPr lang="en-GB" dirty="0"/>
            </a:br>
            <a:endParaRPr lang="en-LU" dirty="0"/>
          </a:p>
        </p:txBody>
      </p:sp>
      <p:sp>
        <p:nvSpPr>
          <p:cNvPr id="3" name="Text Placeholder 2">
            <a:extLst>
              <a:ext uri="{FF2B5EF4-FFF2-40B4-BE49-F238E27FC236}">
                <a16:creationId xmlns:a16="http://schemas.microsoft.com/office/drawing/2014/main" id="{02B832C9-D1D0-48DD-6E91-E87BDF6E5A17}"/>
              </a:ext>
            </a:extLst>
          </p:cNvPr>
          <p:cNvSpPr>
            <a:spLocks noGrp="1"/>
          </p:cNvSpPr>
          <p:nvPr>
            <p:ph type="body" sz="quarter" idx="13"/>
          </p:nvPr>
        </p:nvSpPr>
        <p:spPr/>
        <p:txBody>
          <a:bodyPr/>
          <a:lstStyle/>
          <a:p>
            <a:r>
              <a:rPr lang="en-GB" dirty="0"/>
              <a:t>For the purposes of these Guidelines, the terms below shall be defined as follows:</a:t>
            </a:r>
          </a:p>
          <a:p>
            <a:r>
              <a:rPr lang="en-GB" dirty="0"/>
              <a:t> </a:t>
            </a:r>
            <a:r>
              <a:rPr lang="en-GB" dirty="0" err="1"/>
              <a:t>i</a:t>
            </a:r>
            <a:r>
              <a:rPr lang="en-GB" dirty="0"/>
              <a:t>. videoconferencing refers to a system that allows two-way and simultaneous communication of image and sound enabling visual, audio and verbal interaction during the remote hearing; </a:t>
            </a:r>
          </a:p>
          <a:p>
            <a:r>
              <a:rPr lang="en-GB" dirty="0"/>
              <a:t>ii. remote hearing refers to a hearing that is held through videoconferencing; </a:t>
            </a:r>
          </a:p>
          <a:p>
            <a:r>
              <a:rPr lang="en-GB" dirty="0"/>
              <a:t>iii. the term “court” refers to the judicial authority that organises remote hearings, in the exercise of its functions.</a:t>
            </a:r>
            <a:endParaRPr lang="en-LU" dirty="0"/>
          </a:p>
        </p:txBody>
      </p:sp>
    </p:spTree>
    <p:extLst>
      <p:ext uri="{BB962C8B-B14F-4D97-AF65-F5344CB8AC3E}">
        <p14:creationId xmlns:p14="http://schemas.microsoft.com/office/powerpoint/2010/main" val="392546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C71C-6AB1-E168-F6AB-8A8B16EC13D9}"/>
              </a:ext>
            </a:extLst>
          </p:cNvPr>
          <p:cNvSpPr>
            <a:spLocks noGrp="1"/>
          </p:cNvSpPr>
          <p:nvPr>
            <p:ph type="title"/>
          </p:nvPr>
        </p:nvSpPr>
        <p:spPr/>
        <p:txBody>
          <a:bodyPr>
            <a:normAutofit fontScale="90000"/>
          </a:bodyPr>
          <a:lstStyle/>
          <a:p>
            <a:r>
              <a:rPr lang="en-LU" dirty="0"/>
              <a:t>CoE Soft Law: </a:t>
            </a:r>
            <a:r>
              <a:rPr lang="en-GB" dirty="0"/>
              <a:t>EUROPEAN COMMISSION FOR THE EFFICIENCY OF JUSTICE (CEPEJ) Guidelines on videoconferencing in judicial proceedings, June 2021</a:t>
            </a:r>
            <a:br>
              <a:rPr lang="en-GB" dirty="0"/>
            </a:br>
            <a:endParaRPr lang="en-LU" dirty="0"/>
          </a:p>
        </p:txBody>
      </p:sp>
      <p:sp>
        <p:nvSpPr>
          <p:cNvPr id="3" name="Text Placeholder 2">
            <a:extLst>
              <a:ext uri="{FF2B5EF4-FFF2-40B4-BE49-F238E27FC236}">
                <a16:creationId xmlns:a16="http://schemas.microsoft.com/office/drawing/2014/main" id="{603227F4-4201-F5B8-2790-95AF414FE7B6}"/>
              </a:ext>
            </a:extLst>
          </p:cNvPr>
          <p:cNvSpPr>
            <a:spLocks noGrp="1"/>
          </p:cNvSpPr>
          <p:nvPr>
            <p:ph type="body" sz="quarter" idx="13"/>
          </p:nvPr>
        </p:nvSpPr>
        <p:spPr/>
        <p:txBody>
          <a:bodyPr/>
          <a:lstStyle/>
          <a:p>
            <a:r>
              <a:rPr lang="en-GB" dirty="0"/>
              <a:t>FUNDAMENTAL PRINCIPLES </a:t>
            </a:r>
          </a:p>
          <a:p>
            <a:r>
              <a:rPr lang="en-GB" dirty="0"/>
              <a:t>A. All guarantees to a fair trial under ECHR apply to remote hearings in all judicial proceedings. The key elements are the right to effective access to a court, fairness of the proceedings, adversarial character of the process, equality of arms, proper administration of evidence, time to prepare and access to materials, the court’s decision in a reasonable time, data security and risk management. </a:t>
            </a:r>
          </a:p>
          <a:p>
            <a:r>
              <a:rPr lang="en-GB" dirty="0"/>
              <a:t>B. States should establish a legal framework that provides a clear basis for allowing courts to hold remote hearings in judicial proceedings. </a:t>
            </a:r>
          </a:p>
          <a:p>
            <a:r>
              <a:rPr lang="en-GB" dirty="0"/>
              <a:t>C. It is for the court to decide, within the applicable legal framework, whether a certain hearing should be held remotely, with the aim of ensuring the overall fairness of the proceedings.</a:t>
            </a:r>
            <a:endParaRPr lang="en-LU" dirty="0"/>
          </a:p>
        </p:txBody>
      </p:sp>
    </p:spTree>
    <p:extLst>
      <p:ext uri="{BB962C8B-B14F-4D97-AF65-F5344CB8AC3E}">
        <p14:creationId xmlns:p14="http://schemas.microsoft.com/office/powerpoint/2010/main" val="2150050830"/>
      </p:ext>
    </p:extLst>
  </p:cSld>
  <p:clrMapOvr>
    <a:masterClrMapping/>
  </p:clrMapOvr>
</p:sld>
</file>

<file path=ppt/theme/theme1.xml><?xml version="1.0" encoding="utf-8"?>
<a:theme xmlns:a="http://schemas.openxmlformats.org/drawingml/2006/main" name="Cover">
  <a:themeElements>
    <a:clrScheme name="Personnalisée 14">
      <a:dk1>
        <a:srgbClr val="FFFFFF"/>
      </a:dk1>
      <a:lt1>
        <a:sysClr val="window" lastClr="FFFFFF"/>
      </a:lt1>
      <a:dk2>
        <a:srgbClr val="FFFEFF"/>
      </a:dk2>
      <a:lt2>
        <a:srgbClr val="FFFFFF"/>
      </a:lt2>
      <a:accent1>
        <a:srgbClr val="FF140B"/>
      </a:accent1>
      <a:accent2>
        <a:srgbClr val="00AAFF"/>
      </a:accent2>
      <a:accent3>
        <a:srgbClr val="FAB600"/>
      </a:accent3>
      <a:accent4>
        <a:srgbClr val="70A739"/>
      </a:accent4>
      <a:accent5>
        <a:srgbClr val="68585A"/>
      </a:accent5>
      <a:accent6>
        <a:srgbClr val="CCCCCC"/>
      </a:accent6>
      <a:hlink>
        <a:srgbClr val="FFFFFF"/>
      </a:hlink>
      <a:folHlink>
        <a:srgbClr val="FFFFFF"/>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a:lstStyle>
        <a:defPPr>
          <a:defRPr dirty="0"/>
        </a:defPPr>
      </a:lstStyle>
    </a:txDef>
  </a:objectDefaults>
  <a:extraClrSchemeLst/>
</a:theme>
</file>

<file path=ppt/theme/theme2.xml><?xml version="1.0" encoding="utf-8"?>
<a:theme xmlns:a="http://schemas.openxmlformats.org/drawingml/2006/main" name="ppt U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2432</TotalTime>
  <Words>2031</Words>
  <Application>Microsoft Macintosh PowerPoint</Application>
  <PresentationFormat>Widescreen</PresentationFormat>
  <Paragraphs>109</Paragraphs>
  <Slides>16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Gill Sans</vt:lpstr>
      <vt:lpstr>Gill Sans Light</vt:lpstr>
      <vt:lpstr>Helvetica</vt:lpstr>
      <vt:lpstr>ñb¸¡$</vt:lpstr>
      <vt:lpstr>Times New Roman</vt:lpstr>
      <vt:lpstr>Wingdings</vt:lpstr>
      <vt:lpstr>Cover</vt:lpstr>
      <vt:lpstr>ppt UL</vt:lpstr>
      <vt:lpstr>PowerPoint Presentation</vt:lpstr>
      <vt:lpstr>Our task:</vt:lpstr>
      <vt:lpstr>Relevant framework:</vt:lpstr>
      <vt:lpstr>EU Convention on MLA 2000</vt:lpstr>
      <vt:lpstr>EU Convention on MLA 2000</vt:lpstr>
      <vt:lpstr>EU Convention on MLA 2000</vt:lpstr>
      <vt:lpstr>CoE Soft Law: EUROPEAN COMMISSION FOR THE EFFICIENCY OF JUSTICE (CEPEJ) Guidelines on videoconferencing in judicial proceedings, June 2021 </vt:lpstr>
      <vt:lpstr>CoE Soft Law: EUROPEAN COMMISSION FOR THE EFFICIENCY OF JUSTICE (CEPEJ) Guidelines on videoconferencing in judicial proceedings, June 2021 </vt:lpstr>
      <vt:lpstr>CoE Soft Law: EUROPEAN COMMISSION FOR THE EFFICIENCY OF JUSTICE (CEPEJ) Guidelines on videoconferencing in judicial proceedings, June 2021 </vt:lpstr>
      <vt:lpstr>CoE Soft Law: EUROPEAN COMMISSION FOR THE EFFICIENCY OF JUSTICE (CEPEJ) Guidelines on videoconferencing in judicial proceedings, June 2021</vt:lpstr>
      <vt:lpstr>CoE Soft Law: EUROPEAN COMMISSION FOR THE EFFICIENCY OF JUSTICE (CEPEJ) Guidelines on videoconferencing in judicial proceedings, June 2021</vt:lpstr>
      <vt:lpstr>Draft Regulation on the digitalisation of judicial cooperation and access to justice in cross-border civil, commercial and criminal matters, and amending certain acts in the field of judicial cooperation (Brussels, 1.12.2021 COM(2021) 759 final) </vt:lpstr>
      <vt:lpstr>Draft Regulation on the digitalisation of judicial cooperation and access to justice in cross-border civil, commercial and criminal matters, and amending certain acts in the field of judicial cooperation (Brussels, 1.12.2021 COM(2021) 759 final) </vt:lpstr>
      <vt:lpstr>Draft Regulation on the digitalisation of judicial cooperation and access to justice in cross-border civil, commercial and criminal matters, and amending certain acts in the field of judicial cooperation (Brussels, 1.12.2021 COM(2021) 759 final) </vt:lpstr>
      <vt:lpstr>Draft Regulation on the digitalisation of judicial cooperation and access to justice in cross-border civil, commercial and criminal matters, and amending certain acts in the field of judicial cooperation (Brussels, 1.12.2021 COM(2021) 759 final)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ALLEGREZZA</dc:creator>
  <cp:lastModifiedBy>Silvia ALLEGREZZA</cp:lastModifiedBy>
  <cp:revision>7</cp:revision>
  <dcterms:created xsi:type="dcterms:W3CDTF">2023-03-30T15:40:29Z</dcterms:created>
  <dcterms:modified xsi:type="dcterms:W3CDTF">2023-04-01T08:45:17Z</dcterms:modified>
</cp:coreProperties>
</file>